
<file path=[Content_Types].xml><?xml version="1.0" encoding="utf-8"?>
<Types xmlns="http://schemas.openxmlformats.org/package/2006/content-types">
  <Default ContentType="image/jpeg" Extension="jpg"/>
  <Default ContentType="image/png" Extension="png"/>
  <Default ContentType="application/vnd.openxmlformats-package.relationships+xml" Extension="rels"/>
  <Default ContentType="application/xml" Extension="xml"/>
  <Override ContentType="application/binary" PartName="/ppt/metadata"/>
  <Override ContentType="application/vnd.openxmlformats-officedocument.presentationml.notesMaster+xml" PartName="/ppt/notesMasters/notesMaster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2" roundtripDataSignature="AMtx7mhYFsRWcQIaqAir3c4IewirvSuT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Look for further information under </a:t>
            </a:r>
            <a:r>
              <a:rPr b="1" lang="en-US"/>
              <a:t>Lesson 2: “What is an Unhealthy/Abusive Relationship?”</a:t>
            </a:r>
            <a:endParaRPr b="1"/>
          </a:p>
          <a:p>
            <a:pPr indent="0" lvl="0" marL="0" rtl="0" algn="l">
              <a:lnSpc>
                <a:spcPct val="100000"/>
              </a:lnSpc>
              <a:spcBef>
                <a:spcPts val="0"/>
              </a:spcBef>
              <a:spcAft>
                <a:spcPts val="0"/>
              </a:spcAft>
              <a:buSzPts val="1400"/>
              <a:buNone/>
            </a:pPr>
            <a:r>
              <a:t/>
            </a:r>
            <a:endParaRPr/>
          </a:p>
        </p:txBody>
      </p:sp>
      <p:sp>
        <p:nvSpPr>
          <p:cNvPr id="159" name="Google Shape;159;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Look for further information under </a:t>
            </a:r>
            <a:r>
              <a:rPr b="1" lang="en-US"/>
              <a:t>Lesson 2: “What is an Unhealthy/Abusive Relationship?”</a:t>
            </a:r>
            <a:endParaRPr b="1"/>
          </a:p>
          <a:p>
            <a:pPr indent="0" lvl="0" marL="0" rtl="0" algn="l">
              <a:lnSpc>
                <a:spcPct val="100000"/>
              </a:lnSpc>
              <a:spcBef>
                <a:spcPts val="0"/>
              </a:spcBef>
              <a:spcAft>
                <a:spcPts val="0"/>
              </a:spcAft>
              <a:buSzPts val="1400"/>
              <a:buNone/>
            </a:pPr>
            <a:r>
              <a:t/>
            </a:r>
            <a:endParaRPr/>
          </a:p>
        </p:txBody>
      </p:sp>
      <p:sp>
        <p:nvSpPr>
          <p:cNvPr id="166" name="Google Shape;166;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Look for further information under </a:t>
            </a:r>
            <a:r>
              <a:rPr b="1" lang="en-US"/>
              <a:t>Lesson 2: “What is an Unhealthy/Abusive Relationship?”</a:t>
            </a:r>
            <a:endParaRPr b="1"/>
          </a:p>
          <a:p>
            <a:pPr indent="0" lvl="0" marL="0" rtl="0" algn="l">
              <a:lnSpc>
                <a:spcPct val="100000"/>
              </a:lnSpc>
              <a:spcBef>
                <a:spcPts val="0"/>
              </a:spcBef>
              <a:spcAft>
                <a:spcPts val="0"/>
              </a:spcAft>
              <a:buSzPts val="1400"/>
              <a:buNone/>
            </a:pPr>
            <a:r>
              <a:t/>
            </a:r>
            <a:endParaRPr/>
          </a:p>
        </p:txBody>
      </p:sp>
      <p:sp>
        <p:nvSpPr>
          <p:cNvPr id="174" name="Google Shape;174;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Look for further information under </a:t>
            </a:r>
            <a:r>
              <a:rPr b="1" lang="en-US"/>
              <a:t>Lesson 2: “What is an Unhealthy/Abusive Relationship?”</a:t>
            </a:r>
            <a:endParaRPr b="1"/>
          </a:p>
          <a:p>
            <a:pPr indent="0" lvl="0" marL="0" rtl="0" algn="l">
              <a:lnSpc>
                <a:spcPct val="100000"/>
              </a:lnSpc>
              <a:spcBef>
                <a:spcPts val="0"/>
              </a:spcBef>
              <a:spcAft>
                <a:spcPts val="0"/>
              </a:spcAft>
              <a:buSzPts val="1400"/>
              <a:buNone/>
            </a:pPr>
            <a:r>
              <a:t/>
            </a:r>
            <a:endParaRPr/>
          </a:p>
        </p:txBody>
      </p:sp>
      <p:sp>
        <p:nvSpPr>
          <p:cNvPr id="182" name="Google Shape;182;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Look for further information under </a:t>
            </a:r>
            <a:r>
              <a:rPr b="1" lang="en-US" u="sng"/>
              <a:t>Lesson 3: “What to do if I am in an Unhealthy/Abusive Relationship?”</a:t>
            </a:r>
            <a:endParaRPr b="1" u="sng"/>
          </a:p>
          <a:p>
            <a:pPr indent="0" lvl="0" marL="0" rtl="0" algn="l">
              <a:lnSpc>
                <a:spcPct val="100000"/>
              </a:lnSpc>
              <a:spcBef>
                <a:spcPts val="0"/>
              </a:spcBef>
              <a:spcAft>
                <a:spcPts val="0"/>
              </a:spcAft>
              <a:buSzPts val="1400"/>
              <a:buNone/>
            </a:pPr>
            <a:r>
              <a:t/>
            </a:r>
            <a:endParaRPr/>
          </a:p>
        </p:txBody>
      </p:sp>
      <p:sp>
        <p:nvSpPr>
          <p:cNvPr id="189" name="Google Shape;189;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Look for further information under </a:t>
            </a:r>
            <a:r>
              <a:rPr b="1" lang="en-US" u="sng"/>
              <a:t>Lesson 3: “What to do if I am in an Unhealthy/Abusive Relationship?”</a:t>
            </a:r>
            <a:endParaRPr b="1" u="sng"/>
          </a:p>
          <a:p>
            <a:pPr indent="0" lvl="0" marL="0" rtl="0" algn="l">
              <a:lnSpc>
                <a:spcPct val="100000"/>
              </a:lnSpc>
              <a:spcBef>
                <a:spcPts val="0"/>
              </a:spcBef>
              <a:spcAft>
                <a:spcPts val="0"/>
              </a:spcAft>
              <a:buSzPts val="1400"/>
              <a:buNone/>
            </a:pPr>
            <a:r>
              <a:t/>
            </a:r>
            <a:endParaRPr/>
          </a:p>
        </p:txBody>
      </p:sp>
      <p:sp>
        <p:nvSpPr>
          <p:cNvPr id="198" name="Google Shape;198;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Look for further information under </a:t>
            </a:r>
            <a:r>
              <a:rPr b="1" lang="en-US" u="sng"/>
              <a:t>Lesson 3: “What to do if I am in an Unhealthy/Abusive Relationship?”</a:t>
            </a:r>
            <a:endParaRPr b="1" u="sng"/>
          </a:p>
          <a:p>
            <a:pPr indent="0" lvl="0" marL="0" rtl="0" algn="l">
              <a:lnSpc>
                <a:spcPct val="100000"/>
              </a:lnSpc>
              <a:spcBef>
                <a:spcPts val="0"/>
              </a:spcBef>
              <a:spcAft>
                <a:spcPts val="0"/>
              </a:spcAft>
              <a:buSzPts val="1400"/>
              <a:buNone/>
            </a:pPr>
            <a:r>
              <a:t/>
            </a:r>
            <a:endParaRPr/>
          </a:p>
        </p:txBody>
      </p:sp>
      <p:sp>
        <p:nvSpPr>
          <p:cNvPr id="206" name="Google Shape;20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Look for further information under </a:t>
            </a:r>
            <a:r>
              <a:rPr b="1" lang="en-US"/>
              <a:t>Lesson 1: “What is a Healthy Relationship?”</a:t>
            </a:r>
            <a:endParaRPr b="1"/>
          </a:p>
        </p:txBody>
      </p:sp>
      <p:sp>
        <p:nvSpPr>
          <p:cNvPr id="98" name="Google Shape;98;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Look for further information under </a:t>
            </a:r>
            <a:r>
              <a:rPr b="1" lang="en-US"/>
              <a:t>Lesson 1: “What is a Healthy Relationship?”</a:t>
            </a:r>
            <a:endParaRPr/>
          </a:p>
          <a:p>
            <a:pPr indent="0" lvl="0" marL="0" rtl="0" algn="l">
              <a:lnSpc>
                <a:spcPct val="100000"/>
              </a:lnSpc>
              <a:spcBef>
                <a:spcPts val="0"/>
              </a:spcBef>
              <a:spcAft>
                <a:spcPts val="0"/>
              </a:spcAft>
              <a:buSzPts val="1400"/>
              <a:buNone/>
            </a:pPr>
            <a:r>
              <a:t/>
            </a:r>
            <a:endParaRPr/>
          </a:p>
        </p:txBody>
      </p:sp>
      <p:sp>
        <p:nvSpPr>
          <p:cNvPr id="106" name="Google Shape;106;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b61167853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5b61167853_0_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5b61167853_0_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b61167853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5b61167853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g5b61167853_0_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Look for further information under </a:t>
            </a:r>
            <a:r>
              <a:rPr b="1" lang="en-US"/>
              <a:t>Lesson 2: “What is an Unhealthy/Abusive Relationship?”</a:t>
            </a:r>
            <a:endParaRPr b="1"/>
          </a:p>
        </p:txBody>
      </p:sp>
      <p:sp>
        <p:nvSpPr>
          <p:cNvPr id="135" name="Google Shape;135;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Look for further information under </a:t>
            </a:r>
            <a:r>
              <a:rPr b="1" lang="en-US"/>
              <a:t>Lesson 2: “What is an Unhealthy/Abusive Relationship?”</a:t>
            </a:r>
            <a:endParaRPr b="1"/>
          </a:p>
          <a:p>
            <a:pPr indent="0" lvl="0" marL="0" rtl="0" algn="l">
              <a:lnSpc>
                <a:spcPct val="100000"/>
              </a:lnSpc>
              <a:spcBef>
                <a:spcPts val="0"/>
              </a:spcBef>
              <a:spcAft>
                <a:spcPts val="0"/>
              </a:spcAft>
              <a:buSzPts val="1400"/>
              <a:buNone/>
            </a:pPr>
            <a:r>
              <a:t/>
            </a:r>
            <a:endParaRPr/>
          </a:p>
        </p:txBody>
      </p:sp>
      <p:sp>
        <p:nvSpPr>
          <p:cNvPr id="144" name="Google Shape;144;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Look for further information under </a:t>
            </a:r>
            <a:r>
              <a:rPr b="1" lang="en-US"/>
              <a:t>Lesson 2: “What is an Unhealthy/Abusive Relationship?”</a:t>
            </a:r>
            <a:endParaRPr b="1"/>
          </a:p>
          <a:p>
            <a:pPr indent="0" lvl="0" marL="0" rtl="0" algn="l">
              <a:lnSpc>
                <a:spcPct val="100000"/>
              </a:lnSpc>
              <a:spcBef>
                <a:spcPts val="0"/>
              </a:spcBef>
              <a:spcAft>
                <a:spcPts val="0"/>
              </a:spcAft>
              <a:buSzPts val="1400"/>
              <a:buNone/>
            </a:pPr>
            <a:r>
              <a:t/>
            </a:r>
            <a:endParaRPr/>
          </a:p>
        </p:txBody>
      </p:sp>
      <p:sp>
        <p:nvSpPr>
          <p:cNvPr id="151" name="Google Shape;151;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 name="Shape 17"/>
        <p:cNvGrpSpPr/>
        <p:nvPr/>
      </p:nvGrpSpPr>
      <p:grpSpPr>
        <a:xfrm>
          <a:off x="0" y="0"/>
          <a:ext cx="0" cy="0"/>
          <a:chOff x="0" y="0"/>
          <a:chExt cx="0" cy="0"/>
        </a:xfrm>
      </p:grpSpPr>
      <p:sp>
        <p:nvSpPr>
          <p:cNvPr id="18" name="Google Shape;18;p17"/>
          <p:cNvSpPr txBox="1"/>
          <p:nvPr>
            <p:ph type="ctrTitle"/>
          </p:nvPr>
        </p:nvSpPr>
        <p:spPr>
          <a:xfrm>
            <a:off x="685800" y="1371600"/>
            <a:ext cx="7848600" cy="1927225"/>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5400"/>
              <a:buFont typeface="Arial"/>
              <a:buNone/>
              <a:defRPr sz="5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 type="subTitle"/>
          </p:nvPr>
        </p:nvSpPr>
        <p:spPr>
          <a:xfrm>
            <a:off x="685800" y="3505200"/>
            <a:ext cx="6400800" cy="17526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480"/>
              </a:spcBef>
              <a:spcAft>
                <a:spcPts val="0"/>
              </a:spcAft>
              <a:buSzPts val="2040"/>
              <a:buNone/>
              <a:defRPr>
                <a:solidFill>
                  <a:srgbClr val="55556F"/>
                </a:solidFill>
              </a:defRPr>
            </a:lvl1pPr>
            <a:lvl2pPr lvl="1" algn="ctr">
              <a:lnSpc>
                <a:spcPct val="100000"/>
              </a:lnSpc>
              <a:spcBef>
                <a:spcPts val="400"/>
              </a:spcBef>
              <a:spcAft>
                <a:spcPts val="0"/>
              </a:spcAft>
              <a:buSzPts val="1700"/>
              <a:buNone/>
              <a:defRPr>
                <a:solidFill>
                  <a:srgbClr val="8B8B8D"/>
                </a:solidFill>
              </a:defRPr>
            </a:lvl2pPr>
            <a:lvl3pPr lvl="2" algn="ctr">
              <a:lnSpc>
                <a:spcPct val="100000"/>
              </a:lnSpc>
              <a:spcBef>
                <a:spcPts val="360"/>
              </a:spcBef>
              <a:spcAft>
                <a:spcPts val="0"/>
              </a:spcAft>
              <a:buSzPts val="1620"/>
              <a:buNone/>
              <a:defRPr>
                <a:solidFill>
                  <a:srgbClr val="8B8B8D"/>
                </a:solidFill>
              </a:defRPr>
            </a:lvl3pPr>
            <a:lvl4pPr lvl="3" algn="ctr">
              <a:lnSpc>
                <a:spcPct val="100000"/>
              </a:lnSpc>
              <a:spcBef>
                <a:spcPts val="320"/>
              </a:spcBef>
              <a:spcAft>
                <a:spcPts val="0"/>
              </a:spcAft>
              <a:buSzPts val="1600"/>
              <a:buNone/>
              <a:defRPr>
                <a:solidFill>
                  <a:srgbClr val="8B8B8D"/>
                </a:solidFill>
              </a:defRPr>
            </a:lvl4pPr>
            <a:lvl5pPr lvl="4" algn="ctr">
              <a:lnSpc>
                <a:spcPct val="100000"/>
              </a:lnSpc>
              <a:spcBef>
                <a:spcPts val="280"/>
              </a:spcBef>
              <a:spcAft>
                <a:spcPts val="0"/>
              </a:spcAft>
              <a:buSzPts val="1400"/>
              <a:buNone/>
              <a:defRPr>
                <a:solidFill>
                  <a:srgbClr val="8B8B8D"/>
                </a:solidFill>
              </a:defRPr>
            </a:lvl5pPr>
            <a:lvl6pPr lvl="5" algn="ctr">
              <a:lnSpc>
                <a:spcPct val="100000"/>
              </a:lnSpc>
              <a:spcBef>
                <a:spcPts val="260"/>
              </a:spcBef>
              <a:spcAft>
                <a:spcPts val="0"/>
              </a:spcAft>
              <a:buSzPts val="1300"/>
              <a:buNone/>
              <a:defRPr>
                <a:solidFill>
                  <a:srgbClr val="8B8B8D"/>
                </a:solidFill>
              </a:defRPr>
            </a:lvl6pPr>
            <a:lvl7pPr lvl="6" algn="ctr">
              <a:lnSpc>
                <a:spcPct val="100000"/>
              </a:lnSpc>
              <a:spcBef>
                <a:spcPts val="260"/>
              </a:spcBef>
              <a:spcAft>
                <a:spcPts val="0"/>
              </a:spcAft>
              <a:buSzPts val="1300"/>
              <a:buNone/>
              <a:defRPr>
                <a:solidFill>
                  <a:srgbClr val="8B8B8D"/>
                </a:solidFill>
              </a:defRPr>
            </a:lvl7pPr>
            <a:lvl8pPr lvl="7" algn="ctr">
              <a:lnSpc>
                <a:spcPct val="100000"/>
              </a:lnSpc>
              <a:spcBef>
                <a:spcPts val="260"/>
              </a:spcBef>
              <a:spcAft>
                <a:spcPts val="0"/>
              </a:spcAft>
              <a:buSzPts val="1300"/>
              <a:buNone/>
              <a:defRPr>
                <a:solidFill>
                  <a:srgbClr val="8B8B8D"/>
                </a:solidFill>
              </a:defRPr>
            </a:lvl8pPr>
            <a:lvl9pPr lvl="8" algn="ctr">
              <a:lnSpc>
                <a:spcPct val="100000"/>
              </a:lnSpc>
              <a:spcBef>
                <a:spcPts val="260"/>
              </a:spcBef>
              <a:spcAft>
                <a:spcPts val="0"/>
              </a:spcAft>
              <a:buSzPts val="1300"/>
              <a:buNone/>
              <a:defRPr>
                <a:solidFill>
                  <a:srgbClr val="8B8B8D"/>
                </a:solidFill>
              </a:defRPr>
            </a:lvl9pPr>
          </a:lstStyle>
          <a:p/>
        </p:txBody>
      </p:sp>
      <p:sp>
        <p:nvSpPr>
          <p:cNvPr id="20" name="Google Shape;20;p17"/>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7"/>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23" name="Google Shape;23;p17"/>
          <p:cNvCxnSpPr/>
          <p:nvPr/>
        </p:nvCxnSpPr>
        <p:spPr>
          <a:xfrm>
            <a:off x="685800" y="3398520"/>
            <a:ext cx="7848600" cy="1588"/>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8" name="Shape 78"/>
        <p:cNvGrpSpPr/>
        <p:nvPr/>
      </p:nvGrpSpPr>
      <p:grpSpPr>
        <a:xfrm>
          <a:off x="0" y="0"/>
          <a:ext cx="0" cy="0"/>
          <a:chOff x="0" y="0"/>
          <a:chExt cx="0" cy="0"/>
        </a:xfrm>
      </p:grpSpPr>
      <p:sp>
        <p:nvSpPr>
          <p:cNvPr id="79" name="Google Shape;79;p26"/>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6"/>
          <p:cNvSpPr txBox="1"/>
          <p:nvPr>
            <p:ph idx="1" type="body"/>
          </p:nvPr>
        </p:nvSpPr>
        <p:spPr>
          <a:xfrm rot="5400000">
            <a:off x="2133600" y="-76200"/>
            <a:ext cx="4876800" cy="82296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25755" lvl="1" marL="914400" algn="l">
              <a:lnSpc>
                <a:spcPct val="100000"/>
              </a:lnSpc>
              <a:spcBef>
                <a:spcPts val="360"/>
              </a:spcBef>
              <a:spcAft>
                <a:spcPts val="0"/>
              </a:spcAft>
              <a:buSzPts val="1530"/>
              <a:buChar char="•"/>
              <a:defRPr/>
            </a:lvl2pPr>
            <a:lvl3pPr indent="-331469" lvl="2" marL="1371600" algn="l">
              <a:lnSpc>
                <a:spcPct val="100000"/>
              </a:lnSpc>
              <a:spcBef>
                <a:spcPts val="360"/>
              </a:spcBef>
              <a:spcAft>
                <a:spcPts val="0"/>
              </a:spcAft>
              <a:buSzPts val="162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1" name="Google Shape;81;p26"/>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6"/>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6"/>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27"/>
          <p:cNvSpPr txBox="1"/>
          <p:nvPr>
            <p:ph type="title"/>
          </p:nvPr>
        </p:nvSpPr>
        <p:spPr>
          <a:xfrm rot="5400000">
            <a:off x="4724400" y="2514600"/>
            <a:ext cx="5867400" cy="20574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7"/>
          <p:cNvSpPr txBox="1"/>
          <p:nvPr>
            <p:ph idx="1" type="body"/>
          </p:nvPr>
        </p:nvSpPr>
        <p:spPr>
          <a:xfrm rot="5400000">
            <a:off x="533400" y="533400"/>
            <a:ext cx="5867400" cy="60198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25755" lvl="1" marL="914400" algn="l">
              <a:lnSpc>
                <a:spcPct val="100000"/>
              </a:lnSpc>
              <a:spcBef>
                <a:spcPts val="360"/>
              </a:spcBef>
              <a:spcAft>
                <a:spcPts val="0"/>
              </a:spcAft>
              <a:buSzPts val="1530"/>
              <a:buChar char="•"/>
              <a:defRPr/>
            </a:lvl2pPr>
            <a:lvl3pPr indent="-331469" lvl="2" marL="1371600" algn="l">
              <a:lnSpc>
                <a:spcPct val="100000"/>
              </a:lnSpc>
              <a:spcBef>
                <a:spcPts val="360"/>
              </a:spcBef>
              <a:spcAft>
                <a:spcPts val="0"/>
              </a:spcAft>
              <a:buSzPts val="162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87" name="Google Shape;87;p27"/>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7"/>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7"/>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4" name="Shape 24"/>
        <p:cNvGrpSpPr/>
        <p:nvPr/>
      </p:nvGrpSpPr>
      <p:grpSpPr>
        <a:xfrm>
          <a:off x="0" y="0"/>
          <a:ext cx="0" cy="0"/>
          <a:chOff x="0" y="0"/>
          <a:chExt cx="0" cy="0"/>
        </a:xfrm>
      </p:grpSpPr>
      <p:sp>
        <p:nvSpPr>
          <p:cNvPr id="25" name="Google Shape;25;p18"/>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360"/>
              </a:spcBef>
              <a:spcAft>
                <a:spcPts val="0"/>
              </a:spcAft>
              <a:buSzPts val="1530"/>
              <a:buChar char="•"/>
              <a:defRPr/>
            </a:lvl1pPr>
            <a:lvl2pPr indent="-325755" lvl="1" marL="914400" algn="l">
              <a:lnSpc>
                <a:spcPct val="100000"/>
              </a:lnSpc>
              <a:spcBef>
                <a:spcPts val="360"/>
              </a:spcBef>
              <a:spcAft>
                <a:spcPts val="0"/>
              </a:spcAft>
              <a:buSzPts val="1530"/>
              <a:buChar char="•"/>
              <a:defRPr/>
            </a:lvl2pPr>
            <a:lvl3pPr indent="-331469" lvl="2" marL="1371600" algn="l">
              <a:lnSpc>
                <a:spcPct val="100000"/>
              </a:lnSpc>
              <a:spcBef>
                <a:spcPts val="360"/>
              </a:spcBef>
              <a:spcAft>
                <a:spcPts val="0"/>
              </a:spcAft>
              <a:buSzPts val="162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SzPts val="1800"/>
              <a:buChar char="•"/>
              <a:defRPr/>
            </a:lvl6pPr>
            <a:lvl7pPr indent="-342900" lvl="6" marL="3200400" algn="l">
              <a:lnSpc>
                <a:spcPct val="100000"/>
              </a:lnSpc>
              <a:spcBef>
                <a:spcPts val="360"/>
              </a:spcBef>
              <a:spcAft>
                <a:spcPts val="0"/>
              </a:spcAft>
              <a:buSzPts val="1800"/>
              <a:buChar char="•"/>
              <a:defRPr/>
            </a:lvl7pPr>
            <a:lvl8pPr indent="-342900" lvl="7" marL="3657600" algn="l">
              <a:lnSpc>
                <a:spcPct val="100000"/>
              </a:lnSpc>
              <a:spcBef>
                <a:spcPts val="360"/>
              </a:spcBef>
              <a:spcAft>
                <a:spcPts val="0"/>
              </a:spcAft>
              <a:buSzPts val="1800"/>
              <a:buChar char="•"/>
              <a:defRPr/>
            </a:lvl8pPr>
            <a:lvl9pPr indent="-342900" lvl="8" marL="4114800" algn="l">
              <a:lnSpc>
                <a:spcPct val="100000"/>
              </a:lnSpc>
              <a:spcBef>
                <a:spcPts val="360"/>
              </a:spcBef>
              <a:spcAft>
                <a:spcPts val="0"/>
              </a:spcAft>
              <a:buSzPts val="1800"/>
              <a:buChar char="•"/>
              <a:defRPr/>
            </a:lvl9pPr>
          </a:lstStyle>
          <a:p/>
        </p:txBody>
      </p:sp>
      <p:sp>
        <p:nvSpPr>
          <p:cNvPr id="27" name="Google Shape;27;p18"/>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8"/>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2"/>
        </a:solidFill>
      </p:bgPr>
    </p:bg>
    <p:spTree>
      <p:nvGrpSpPr>
        <p:cNvPr id="30" name="Shape 30"/>
        <p:cNvGrpSpPr/>
        <p:nvPr/>
      </p:nvGrpSpPr>
      <p:grpSpPr>
        <a:xfrm>
          <a:off x="0" y="0"/>
          <a:ext cx="0" cy="0"/>
          <a:chOff x="0" y="0"/>
          <a:chExt cx="0" cy="0"/>
        </a:xfrm>
      </p:grpSpPr>
      <p:sp>
        <p:nvSpPr>
          <p:cNvPr id="31" name="Google Shape;31;p19"/>
          <p:cNvSpPr txBox="1"/>
          <p:nvPr>
            <p:ph type="title"/>
          </p:nvPr>
        </p:nvSpPr>
        <p:spPr>
          <a:xfrm>
            <a:off x="722313" y="2362200"/>
            <a:ext cx="7772400" cy="2200275"/>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4800"/>
              <a:buFont typeface="Arial"/>
              <a:buNone/>
              <a:defRPr b="0" sz="4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idx="1" type="body"/>
          </p:nvPr>
        </p:nvSpPr>
        <p:spPr>
          <a:xfrm>
            <a:off x="722313" y="4626864"/>
            <a:ext cx="77724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80"/>
              </a:spcBef>
              <a:spcAft>
                <a:spcPts val="0"/>
              </a:spcAft>
              <a:buSzPts val="2040"/>
              <a:buNone/>
              <a:defRPr sz="2400">
                <a:solidFill>
                  <a:schemeClr val="lt2"/>
                </a:solidFill>
              </a:defRPr>
            </a:lvl1pPr>
            <a:lvl2pPr indent="-228600" lvl="1" marL="914400" algn="l">
              <a:lnSpc>
                <a:spcPct val="100000"/>
              </a:lnSpc>
              <a:spcBef>
                <a:spcPts val="360"/>
              </a:spcBef>
              <a:spcAft>
                <a:spcPts val="0"/>
              </a:spcAft>
              <a:buSzPts val="1530"/>
              <a:buNone/>
              <a:defRPr sz="1800">
                <a:solidFill>
                  <a:schemeClr val="lt1"/>
                </a:solidFill>
              </a:defRPr>
            </a:lvl2pPr>
            <a:lvl3pPr indent="-228600" lvl="2" marL="1371600" algn="l">
              <a:lnSpc>
                <a:spcPct val="100000"/>
              </a:lnSpc>
              <a:spcBef>
                <a:spcPts val="320"/>
              </a:spcBef>
              <a:spcAft>
                <a:spcPts val="0"/>
              </a:spcAft>
              <a:buSzPts val="1440"/>
              <a:buNone/>
              <a:defRPr sz="1600">
                <a:solidFill>
                  <a:schemeClr val="lt1"/>
                </a:solidFill>
              </a:defRPr>
            </a:lvl3pPr>
            <a:lvl4pPr indent="-228600" lvl="3" marL="1828800" algn="l">
              <a:lnSpc>
                <a:spcPct val="100000"/>
              </a:lnSpc>
              <a:spcBef>
                <a:spcPts val="280"/>
              </a:spcBef>
              <a:spcAft>
                <a:spcPts val="0"/>
              </a:spcAft>
              <a:buSzPts val="1400"/>
              <a:buNone/>
              <a:defRPr sz="1400">
                <a:solidFill>
                  <a:schemeClr val="lt1"/>
                </a:solidFill>
              </a:defRPr>
            </a:lvl4pPr>
            <a:lvl5pPr indent="-228600" lvl="4" marL="2286000" algn="l">
              <a:lnSpc>
                <a:spcPct val="100000"/>
              </a:lnSpc>
              <a:spcBef>
                <a:spcPts val="280"/>
              </a:spcBef>
              <a:spcAft>
                <a:spcPts val="0"/>
              </a:spcAft>
              <a:buSzPts val="1400"/>
              <a:buNone/>
              <a:defRPr sz="1400">
                <a:solidFill>
                  <a:schemeClr val="lt1"/>
                </a:solidFill>
              </a:defRPr>
            </a:lvl5pPr>
            <a:lvl6pPr indent="-228600" lvl="5" marL="2743200" algn="l">
              <a:lnSpc>
                <a:spcPct val="100000"/>
              </a:lnSpc>
              <a:spcBef>
                <a:spcPts val="280"/>
              </a:spcBef>
              <a:spcAft>
                <a:spcPts val="0"/>
              </a:spcAft>
              <a:buSzPts val="1400"/>
              <a:buNone/>
              <a:defRPr sz="1400">
                <a:solidFill>
                  <a:schemeClr val="lt1"/>
                </a:solidFill>
              </a:defRPr>
            </a:lvl6pPr>
            <a:lvl7pPr indent="-228600" lvl="6" marL="3200400" algn="l">
              <a:lnSpc>
                <a:spcPct val="100000"/>
              </a:lnSpc>
              <a:spcBef>
                <a:spcPts val="280"/>
              </a:spcBef>
              <a:spcAft>
                <a:spcPts val="0"/>
              </a:spcAft>
              <a:buSzPts val="1400"/>
              <a:buNone/>
              <a:defRPr sz="1400">
                <a:solidFill>
                  <a:schemeClr val="lt1"/>
                </a:solidFill>
              </a:defRPr>
            </a:lvl7pPr>
            <a:lvl8pPr indent="-228600" lvl="7" marL="3657600" algn="l">
              <a:lnSpc>
                <a:spcPct val="100000"/>
              </a:lnSpc>
              <a:spcBef>
                <a:spcPts val="280"/>
              </a:spcBef>
              <a:spcAft>
                <a:spcPts val="0"/>
              </a:spcAft>
              <a:buSzPts val="1400"/>
              <a:buNone/>
              <a:defRPr sz="1400">
                <a:solidFill>
                  <a:schemeClr val="lt1"/>
                </a:solidFill>
              </a:defRPr>
            </a:lvl8pPr>
            <a:lvl9pPr indent="-228600" lvl="8" marL="4114800" algn="l">
              <a:lnSpc>
                <a:spcPct val="100000"/>
              </a:lnSpc>
              <a:spcBef>
                <a:spcPts val="280"/>
              </a:spcBef>
              <a:spcAft>
                <a:spcPts val="0"/>
              </a:spcAft>
              <a:buSzPts val="1400"/>
              <a:buNone/>
              <a:defRPr sz="1400">
                <a:solidFill>
                  <a:schemeClr val="lt1"/>
                </a:solidFill>
              </a:defRPr>
            </a:lvl9pPr>
          </a:lstStyle>
          <a:p/>
        </p:txBody>
      </p:sp>
      <p:sp>
        <p:nvSpPr>
          <p:cNvPr id="33" name="Google Shape;33;p19"/>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9"/>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36" name="Google Shape;36;p19"/>
          <p:cNvCxnSpPr/>
          <p:nvPr/>
        </p:nvCxnSpPr>
        <p:spPr>
          <a:xfrm>
            <a:off x="731520" y="4599432"/>
            <a:ext cx="7848600" cy="1588"/>
          </a:xfrm>
          <a:prstGeom prst="straightConnector1">
            <a:avLst/>
          </a:prstGeom>
          <a:noFill/>
          <a:ln cap="flat" cmpd="sng" w="19050">
            <a:solidFill>
              <a:schemeClr val="lt2"/>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20"/>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 type="body"/>
          </p:nvPr>
        </p:nvSpPr>
        <p:spPr>
          <a:xfrm>
            <a:off x="457200" y="1673352"/>
            <a:ext cx="4038600" cy="4718304"/>
          </a:xfrm>
          <a:prstGeom prst="rect">
            <a:avLst/>
          </a:prstGeom>
          <a:noFill/>
          <a:ln>
            <a:noFill/>
          </a:ln>
        </p:spPr>
        <p:txBody>
          <a:bodyPr anchorCtr="0" anchor="t" bIns="45700" lIns="91425" spcFirstLastPara="1" rIns="91425" wrap="square" tIns="45700">
            <a:normAutofit/>
          </a:bodyPr>
          <a:lstStyle>
            <a:lvl1pPr indent="-379730" lvl="0" marL="457200" algn="l">
              <a:lnSpc>
                <a:spcPct val="100000"/>
              </a:lnSpc>
              <a:spcBef>
                <a:spcPts val="560"/>
              </a:spcBef>
              <a:spcAft>
                <a:spcPts val="0"/>
              </a:spcAft>
              <a:buSzPts val="2380"/>
              <a:buChar char="•"/>
              <a:defRPr sz="2800"/>
            </a:lvl1pPr>
            <a:lvl2pPr indent="-358140" lvl="1" marL="914400" algn="l">
              <a:lnSpc>
                <a:spcPct val="100000"/>
              </a:lnSpc>
              <a:spcBef>
                <a:spcPts val="480"/>
              </a:spcBef>
              <a:spcAft>
                <a:spcPts val="0"/>
              </a:spcAft>
              <a:buSzPts val="2040"/>
              <a:buChar char="•"/>
              <a:defRPr sz="2400"/>
            </a:lvl2pPr>
            <a:lvl3pPr indent="-342900" lvl="2" marL="1371600" algn="l">
              <a:lnSpc>
                <a:spcPct val="100000"/>
              </a:lnSpc>
              <a:spcBef>
                <a:spcPts val="400"/>
              </a:spcBef>
              <a:spcAft>
                <a:spcPts val="0"/>
              </a:spcAft>
              <a:buSzPts val="18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40" name="Google Shape;40;p20"/>
          <p:cNvSpPr txBox="1"/>
          <p:nvPr>
            <p:ph idx="2" type="body"/>
          </p:nvPr>
        </p:nvSpPr>
        <p:spPr>
          <a:xfrm>
            <a:off x="4648200" y="1673352"/>
            <a:ext cx="4038600" cy="4718304"/>
          </a:xfrm>
          <a:prstGeom prst="rect">
            <a:avLst/>
          </a:prstGeom>
          <a:noFill/>
          <a:ln>
            <a:noFill/>
          </a:ln>
        </p:spPr>
        <p:txBody>
          <a:bodyPr anchorCtr="0" anchor="t" bIns="45700" lIns="91425" spcFirstLastPara="1" rIns="91425" wrap="square" tIns="45700">
            <a:normAutofit/>
          </a:bodyPr>
          <a:lstStyle>
            <a:lvl1pPr indent="-379730" lvl="0" marL="457200" algn="l">
              <a:lnSpc>
                <a:spcPct val="100000"/>
              </a:lnSpc>
              <a:spcBef>
                <a:spcPts val="560"/>
              </a:spcBef>
              <a:spcAft>
                <a:spcPts val="0"/>
              </a:spcAft>
              <a:buSzPts val="2380"/>
              <a:buChar char="•"/>
              <a:defRPr sz="2800"/>
            </a:lvl1pPr>
            <a:lvl2pPr indent="-358140" lvl="1" marL="914400" algn="l">
              <a:lnSpc>
                <a:spcPct val="100000"/>
              </a:lnSpc>
              <a:spcBef>
                <a:spcPts val="480"/>
              </a:spcBef>
              <a:spcAft>
                <a:spcPts val="0"/>
              </a:spcAft>
              <a:buSzPts val="2040"/>
              <a:buChar char="•"/>
              <a:defRPr sz="2400"/>
            </a:lvl2pPr>
            <a:lvl3pPr indent="-342900" lvl="2" marL="1371600" algn="l">
              <a:lnSpc>
                <a:spcPct val="100000"/>
              </a:lnSpc>
              <a:spcBef>
                <a:spcPts val="400"/>
              </a:spcBef>
              <a:spcAft>
                <a:spcPts val="0"/>
              </a:spcAft>
              <a:buSzPts val="1800"/>
              <a:buChar char="•"/>
              <a:defRPr sz="2000"/>
            </a:lvl3pPr>
            <a:lvl4pPr indent="-342900" lvl="3" marL="1828800" algn="l">
              <a:lnSpc>
                <a:spcPct val="100000"/>
              </a:lnSpc>
              <a:spcBef>
                <a:spcPts val="360"/>
              </a:spcBef>
              <a:spcAft>
                <a:spcPts val="0"/>
              </a:spcAft>
              <a:buSzPts val="1800"/>
              <a:buChar char="•"/>
              <a:defRPr sz="18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SzPts val="1800"/>
              <a:buChar char="•"/>
              <a:defRPr sz="1800"/>
            </a:lvl6pPr>
            <a:lvl7pPr indent="-342900" lvl="6" marL="3200400" algn="l">
              <a:lnSpc>
                <a:spcPct val="100000"/>
              </a:lnSpc>
              <a:spcBef>
                <a:spcPts val="360"/>
              </a:spcBef>
              <a:spcAft>
                <a:spcPts val="0"/>
              </a:spcAft>
              <a:buSzPts val="1800"/>
              <a:buChar char="•"/>
              <a:defRPr sz="1800"/>
            </a:lvl7pPr>
            <a:lvl8pPr indent="-342900" lvl="7" marL="3657600" algn="l">
              <a:lnSpc>
                <a:spcPct val="100000"/>
              </a:lnSpc>
              <a:spcBef>
                <a:spcPts val="360"/>
              </a:spcBef>
              <a:spcAft>
                <a:spcPts val="0"/>
              </a:spcAft>
              <a:buSzPts val="1800"/>
              <a:buChar char="•"/>
              <a:defRPr sz="1800"/>
            </a:lvl8pPr>
            <a:lvl9pPr indent="-342900" lvl="8" marL="4114800" algn="l">
              <a:lnSpc>
                <a:spcPct val="100000"/>
              </a:lnSpc>
              <a:spcBef>
                <a:spcPts val="360"/>
              </a:spcBef>
              <a:spcAft>
                <a:spcPts val="0"/>
              </a:spcAft>
              <a:buSzPts val="1800"/>
              <a:buChar char="•"/>
              <a:defRPr sz="1800"/>
            </a:lvl9pPr>
          </a:lstStyle>
          <a:p/>
        </p:txBody>
      </p:sp>
      <p:sp>
        <p:nvSpPr>
          <p:cNvPr id="41" name="Google Shape;41;p20"/>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0"/>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0"/>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21"/>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4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1"/>
          <p:cNvSpPr txBox="1"/>
          <p:nvPr>
            <p:ph idx="1" type="body"/>
          </p:nvPr>
        </p:nvSpPr>
        <p:spPr>
          <a:xfrm>
            <a:off x="457200" y="1676400"/>
            <a:ext cx="3931920" cy="63976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1700"/>
              <a:buNone/>
              <a:defRPr b="0" sz="2000">
                <a:solidFill>
                  <a:schemeClr val="dk2"/>
                </a:solidFill>
              </a:defRPr>
            </a:lvl1pPr>
            <a:lvl2pPr indent="-228600" lvl="1" marL="914400" algn="l">
              <a:lnSpc>
                <a:spcPct val="100000"/>
              </a:lnSpc>
              <a:spcBef>
                <a:spcPts val="400"/>
              </a:spcBef>
              <a:spcAft>
                <a:spcPts val="0"/>
              </a:spcAft>
              <a:buSzPts val="1700"/>
              <a:buNone/>
              <a:defRPr b="1" sz="2000"/>
            </a:lvl2pPr>
            <a:lvl3pPr indent="-228600" lvl="2" marL="1371600" algn="l">
              <a:lnSpc>
                <a:spcPct val="100000"/>
              </a:lnSpc>
              <a:spcBef>
                <a:spcPts val="360"/>
              </a:spcBef>
              <a:spcAft>
                <a:spcPts val="0"/>
              </a:spcAft>
              <a:buSzPts val="162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47" name="Google Shape;47;p21"/>
          <p:cNvSpPr txBox="1"/>
          <p:nvPr>
            <p:ph idx="2" type="body"/>
          </p:nvPr>
        </p:nvSpPr>
        <p:spPr>
          <a:xfrm>
            <a:off x="457200" y="2438400"/>
            <a:ext cx="3931920" cy="3951288"/>
          </a:xfrm>
          <a:prstGeom prst="rect">
            <a:avLst/>
          </a:prstGeom>
          <a:noFill/>
          <a:ln>
            <a:noFill/>
          </a:ln>
        </p:spPr>
        <p:txBody>
          <a:bodyPr anchorCtr="0" anchor="t" bIns="45700" lIns="91425" spcFirstLastPara="1" rIns="91425" wrap="square" tIns="45700">
            <a:normAutofit/>
          </a:bodyPr>
          <a:lstStyle>
            <a:lvl1pPr indent="-358140" lvl="0" marL="457200" algn="l">
              <a:lnSpc>
                <a:spcPct val="100000"/>
              </a:lnSpc>
              <a:spcBef>
                <a:spcPts val="480"/>
              </a:spcBef>
              <a:spcAft>
                <a:spcPts val="0"/>
              </a:spcAft>
              <a:buSzPts val="2040"/>
              <a:buChar char="•"/>
              <a:defRPr sz="2400"/>
            </a:lvl1pPr>
            <a:lvl2pPr indent="-336550" lvl="1" marL="914400" algn="l">
              <a:lnSpc>
                <a:spcPct val="100000"/>
              </a:lnSpc>
              <a:spcBef>
                <a:spcPts val="400"/>
              </a:spcBef>
              <a:spcAft>
                <a:spcPts val="0"/>
              </a:spcAft>
              <a:buSzPts val="1700"/>
              <a:buChar char="•"/>
              <a:defRPr sz="2000"/>
            </a:lvl2pPr>
            <a:lvl3pPr indent="-331469" lvl="2" marL="1371600" algn="l">
              <a:lnSpc>
                <a:spcPct val="100000"/>
              </a:lnSpc>
              <a:spcBef>
                <a:spcPts val="360"/>
              </a:spcBef>
              <a:spcAft>
                <a:spcPts val="0"/>
              </a:spcAft>
              <a:buSzPts val="162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48" name="Google Shape;48;p21"/>
          <p:cNvSpPr txBox="1"/>
          <p:nvPr>
            <p:ph idx="3" type="body"/>
          </p:nvPr>
        </p:nvSpPr>
        <p:spPr>
          <a:xfrm>
            <a:off x="4754880" y="1676400"/>
            <a:ext cx="3931920" cy="639762"/>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1700"/>
              <a:buNone/>
              <a:defRPr b="0" sz="2000">
                <a:solidFill>
                  <a:schemeClr val="dk2"/>
                </a:solidFill>
                <a:latin typeface="Arial"/>
                <a:ea typeface="Arial"/>
                <a:cs typeface="Arial"/>
                <a:sym typeface="Arial"/>
              </a:defRPr>
            </a:lvl1pPr>
            <a:lvl2pPr indent="-228600" lvl="1" marL="914400" algn="l">
              <a:lnSpc>
                <a:spcPct val="100000"/>
              </a:lnSpc>
              <a:spcBef>
                <a:spcPts val="400"/>
              </a:spcBef>
              <a:spcAft>
                <a:spcPts val="0"/>
              </a:spcAft>
              <a:buSzPts val="1700"/>
              <a:buNone/>
              <a:defRPr b="1" sz="2000"/>
            </a:lvl2pPr>
            <a:lvl3pPr indent="-228600" lvl="2" marL="1371600" algn="l">
              <a:lnSpc>
                <a:spcPct val="100000"/>
              </a:lnSpc>
              <a:spcBef>
                <a:spcPts val="360"/>
              </a:spcBef>
              <a:spcAft>
                <a:spcPts val="0"/>
              </a:spcAft>
              <a:buSzPts val="1620"/>
              <a:buNone/>
              <a:defRPr b="1" sz="1800"/>
            </a:lvl3pPr>
            <a:lvl4pPr indent="-228600" lvl="3" marL="1828800" algn="l">
              <a:lnSpc>
                <a:spcPct val="100000"/>
              </a:lnSpc>
              <a:spcBef>
                <a:spcPts val="320"/>
              </a:spcBef>
              <a:spcAft>
                <a:spcPts val="0"/>
              </a:spcAft>
              <a:buSzPts val="1600"/>
              <a:buNone/>
              <a:defRPr b="1" sz="1600"/>
            </a:lvl4pPr>
            <a:lvl5pPr indent="-228600" lvl="4" marL="2286000" algn="l">
              <a:lnSpc>
                <a:spcPct val="100000"/>
              </a:lnSpc>
              <a:spcBef>
                <a:spcPts val="320"/>
              </a:spcBef>
              <a:spcAft>
                <a:spcPts val="0"/>
              </a:spcAft>
              <a:buSzPts val="1600"/>
              <a:buNone/>
              <a:defRPr b="1" sz="1600"/>
            </a:lvl5pPr>
            <a:lvl6pPr indent="-228600" lvl="5" marL="2743200" algn="l">
              <a:lnSpc>
                <a:spcPct val="100000"/>
              </a:lnSpc>
              <a:spcBef>
                <a:spcPts val="320"/>
              </a:spcBef>
              <a:spcAft>
                <a:spcPts val="0"/>
              </a:spcAft>
              <a:buSzPts val="1600"/>
              <a:buNone/>
              <a:defRPr b="1" sz="1600"/>
            </a:lvl6pPr>
            <a:lvl7pPr indent="-228600" lvl="6" marL="3200400" algn="l">
              <a:lnSpc>
                <a:spcPct val="100000"/>
              </a:lnSpc>
              <a:spcBef>
                <a:spcPts val="320"/>
              </a:spcBef>
              <a:spcAft>
                <a:spcPts val="0"/>
              </a:spcAft>
              <a:buSzPts val="1600"/>
              <a:buNone/>
              <a:defRPr b="1" sz="1600"/>
            </a:lvl7pPr>
            <a:lvl8pPr indent="-228600" lvl="7" marL="3657600" algn="l">
              <a:lnSpc>
                <a:spcPct val="100000"/>
              </a:lnSpc>
              <a:spcBef>
                <a:spcPts val="320"/>
              </a:spcBef>
              <a:spcAft>
                <a:spcPts val="0"/>
              </a:spcAft>
              <a:buSzPts val="1600"/>
              <a:buNone/>
              <a:defRPr b="1" sz="1600"/>
            </a:lvl8pPr>
            <a:lvl9pPr indent="-228600" lvl="8" marL="4114800" algn="l">
              <a:lnSpc>
                <a:spcPct val="100000"/>
              </a:lnSpc>
              <a:spcBef>
                <a:spcPts val="320"/>
              </a:spcBef>
              <a:spcAft>
                <a:spcPts val="0"/>
              </a:spcAft>
              <a:buSzPts val="1600"/>
              <a:buNone/>
              <a:defRPr b="1" sz="1600"/>
            </a:lvl9pPr>
          </a:lstStyle>
          <a:p/>
        </p:txBody>
      </p:sp>
      <p:sp>
        <p:nvSpPr>
          <p:cNvPr id="49" name="Google Shape;49;p21"/>
          <p:cNvSpPr txBox="1"/>
          <p:nvPr>
            <p:ph idx="4" type="body"/>
          </p:nvPr>
        </p:nvSpPr>
        <p:spPr>
          <a:xfrm>
            <a:off x="4754880" y="2438400"/>
            <a:ext cx="3931920" cy="3951288"/>
          </a:xfrm>
          <a:prstGeom prst="rect">
            <a:avLst/>
          </a:prstGeom>
          <a:noFill/>
          <a:ln>
            <a:noFill/>
          </a:ln>
        </p:spPr>
        <p:txBody>
          <a:bodyPr anchorCtr="0" anchor="t" bIns="45700" lIns="91425" spcFirstLastPara="1" rIns="91425" wrap="square" tIns="45700">
            <a:normAutofit/>
          </a:bodyPr>
          <a:lstStyle>
            <a:lvl1pPr indent="-358140" lvl="0" marL="457200" algn="l">
              <a:lnSpc>
                <a:spcPct val="100000"/>
              </a:lnSpc>
              <a:spcBef>
                <a:spcPts val="480"/>
              </a:spcBef>
              <a:spcAft>
                <a:spcPts val="0"/>
              </a:spcAft>
              <a:buSzPts val="2040"/>
              <a:buChar char="•"/>
              <a:defRPr sz="2400"/>
            </a:lvl1pPr>
            <a:lvl2pPr indent="-336550" lvl="1" marL="914400" algn="l">
              <a:lnSpc>
                <a:spcPct val="100000"/>
              </a:lnSpc>
              <a:spcBef>
                <a:spcPts val="400"/>
              </a:spcBef>
              <a:spcAft>
                <a:spcPts val="0"/>
              </a:spcAft>
              <a:buSzPts val="1700"/>
              <a:buChar char="•"/>
              <a:defRPr sz="2000"/>
            </a:lvl2pPr>
            <a:lvl3pPr indent="-331469" lvl="2" marL="1371600" algn="l">
              <a:lnSpc>
                <a:spcPct val="100000"/>
              </a:lnSpc>
              <a:spcBef>
                <a:spcPts val="360"/>
              </a:spcBef>
              <a:spcAft>
                <a:spcPts val="0"/>
              </a:spcAft>
              <a:buSzPts val="1620"/>
              <a:buChar char="•"/>
              <a:defRPr sz="1800"/>
            </a:lvl3pPr>
            <a:lvl4pPr indent="-330200" lvl="3" marL="1828800" algn="l">
              <a:lnSpc>
                <a:spcPct val="100000"/>
              </a:lnSpc>
              <a:spcBef>
                <a:spcPts val="320"/>
              </a:spcBef>
              <a:spcAft>
                <a:spcPts val="0"/>
              </a:spcAft>
              <a:buSzPts val="1600"/>
              <a:buChar char="•"/>
              <a:defRPr sz="1600"/>
            </a:lvl4pPr>
            <a:lvl5pPr indent="-330200" lvl="4" marL="2286000" algn="l">
              <a:lnSpc>
                <a:spcPct val="100000"/>
              </a:lnSpc>
              <a:spcBef>
                <a:spcPts val="320"/>
              </a:spcBef>
              <a:spcAft>
                <a:spcPts val="0"/>
              </a:spcAft>
              <a:buSzPts val="1600"/>
              <a:buChar char="•"/>
              <a:defRPr sz="1600"/>
            </a:lvl5pPr>
            <a:lvl6pPr indent="-330200" lvl="5" marL="2743200" algn="l">
              <a:lnSpc>
                <a:spcPct val="100000"/>
              </a:lnSpc>
              <a:spcBef>
                <a:spcPts val="320"/>
              </a:spcBef>
              <a:spcAft>
                <a:spcPts val="0"/>
              </a:spcAft>
              <a:buSzPts val="1600"/>
              <a:buChar char="•"/>
              <a:defRPr sz="1600"/>
            </a:lvl6pPr>
            <a:lvl7pPr indent="-330200" lvl="6" marL="3200400" algn="l">
              <a:lnSpc>
                <a:spcPct val="100000"/>
              </a:lnSpc>
              <a:spcBef>
                <a:spcPts val="320"/>
              </a:spcBef>
              <a:spcAft>
                <a:spcPts val="0"/>
              </a:spcAft>
              <a:buSzPts val="1600"/>
              <a:buChar char="•"/>
              <a:defRPr sz="1600"/>
            </a:lvl7pPr>
            <a:lvl8pPr indent="-330200" lvl="7" marL="3657600" algn="l">
              <a:lnSpc>
                <a:spcPct val="100000"/>
              </a:lnSpc>
              <a:spcBef>
                <a:spcPts val="320"/>
              </a:spcBef>
              <a:spcAft>
                <a:spcPts val="0"/>
              </a:spcAft>
              <a:buSzPts val="1600"/>
              <a:buChar char="•"/>
              <a:defRPr sz="1600"/>
            </a:lvl8pPr>
            <a:lvl9pPr indent="-330200" lvl="8" marL="4114800" algn="l">
              <a:lnSpc>
                <a:spcPct val="100000"/>
              </a:lnSpc>
              <a:spcBef>
                <a:spcPts val="320"/>
              </a:spcBef>
              <a:spcAft>
                <a:spcPts val="0"/>
              </a:spcAft>
              <a:buSzPts val="1600"/>
              <a:buChar char="•"/>
              <a:defRPr sz="1600"/>
            </a:lvl9pPr>
          </a:lstStyle>
          <a:p/>
        </p:txBody>
      </p:sp>
      <p:sp>
        <p:nvSpPr>
          <p:cNvPr id="50" name="Google Shape;50;p21"/>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1"/>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53" name="Google Shape;53;p21"/>
          <p:cNvCxnSpPr/>
          <p:nvPr/>
        </p:nvCxnSpPr>
        <p:spPr>
          <a:xfrm rot="5400000">
            <a:off x="2217817" y="4045823"/>
            <a:ext cx="4709160" cy="794"/>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4" name="Shape 54"/>
        <p:cNvGrpSpPr/>
        <p:nvPr/>
      </p:nvGrpSpPr>
      <p:grpSpPr>
        <a:xfrm>
          <a:off x="0" y="0"/>
          <a:ext cx="0" cy="0"/>
          <a:chOff x="0" y="0"/>
          <a:chExt cx="0" cy="0"/>
        </a:xfrm>
      </p:grpSpPr>
      <p:sp>
        <p:nvSpPr>
          <p:cNvPr id="55" name="Google Shape;55;p22"/>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2"/>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2"/>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9" name="Shape 59"/>
        <p:cNvGrpSpPr/>
        <p:nvPr/>
      </p:nvGrpSpPr>
      <p:grpSpPr>
        <a:xfrm>
          <a:off x="0" y="0"/>
          <a:ext cx="0" cy="0"/>
          <a:chOff x="0" y="0"/>
          <a:chExt cx="0" cy="0"/>
        </a:xfrm>
      </p:grpSpPr>
      <p:sp>
        <p:nvSpPr>
          <p:cNvPr id="60" name="Google Shape;60;p23"/>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3"/>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3"/>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3" name="Shape 63"/>
        <p:cNvGrpSpPr/>
        <p:nvPr/>
      </p:nvGrpSpPr>
      <p:grpSpPr>
        <a:xfrm>
          <a:off x="0" y="0"/>
          <a:ext cx="0" cy="0"/>
          <a:chOff x="0" y="0"/>
          <a:chExt cx="0" cy="0"/>
        </a:xfrm>
      </p:grpSpPr>
      <p:sp>
        <p:nvSpPr>
          <p:cNvPr id="64" name="Google Shape;64;p24"/>
          <p:cNvSpPr txBox="1"/>
          <p:nvPr>
            <p:ph type="title"/>
          </p:nvPr>
        </p:nvSpPr>
        <p:spPr>
          <a:xfrm>
            <a:off x="457200" y="792080"/>
            <a:ext cx="2139696" cy="126187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2400"/>
              <a:buFont typeface="Aria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4"/>
          <p:cNvSpPr txBox="1"/>
          <p:nvPr>
            <p:ph idx="1" type="body"/>
          </p:nvPr>
        </p:nvSpPr>
        <p:spPr>
          <a:xfrm>
            <a:off x="2971800" y="792080"/>
            <a:ext cx="5715000" cy="5577840"/>
          </a:xfrm>
          <a:prstGeom prst="rect">
            <a:avLst/>
          </a:prstGeom>
          <a:noFill/>
          <a:ln>
            <a:noFill/>
          </a:ln>
        </p:spPr>
        <p:txBody>
          <a:bodyPr anchorCtr="0" anchor="t" bIns="45700" lIns="91425" spcFirstLastPara="1" rIns="91425" wrap="square" tIns="45700">
            <a:normAutofit/>
          </a:bodyPr>
          <a:lstStyle>
            <a:lvl1pPr indent="-401320" lvl="0" marL="457200" algn="l">
              <a:lnSpc>
                <a:spcPct val="100000"/>
              </a:lnSpc>
              <a:spcBef>
                <a:spcPts val="640"/>
              </a:spcBef>
              <a:spcAft>
                <a:spcPts val="0"/>
              </a:spcAft>
              <a:buSzPts val="2720"/>
              <a:buChar char="•"/>
              <a:defRPr sz="3200"/>
            </a:lvl1pPr>
            <a:lvl2pPr indent="-379730" lvl="1" marL="914400" algn="l">
              <a:lnSpc>
                <a:spcPct val="100000"/>
              </a:lnSpc>
              <a:spcBef>
                <a:spcPts val="560"/>
              </a:spcBef>
              <a:spcAft>
                <a:spcPts val="0"/>
              </a:spcAft>
              <a:buSzPts val="2380"/>
              <a:buChar char="•"/>
              <a:defRPr sz="2800"/>
            </a:lvl2pPr>
            <a:lvl3pPr indent="-365760" lvl="2" marL="1371600" algn="l">
              <a:lnSpc>
                <a:spcPct val="100000"/>
              </a:lnSpc>
              <a:spcBef>
                <a:spcPts val="480"/>
              </a:spcBef>
              <a:spcAft>
                <a:spcPts val="0"/>
              </a:spcAft>
              <a:buSzPts val="2160"/>
              <a:buChar char="•"/>
              <a:defRPr sz="2400"/>
            </a:lvl3pPr>
            <a:lvl4pPr indent="-355600" lvl="3" marL="1828800" algn="l">
              <a:lnSpc>
                <a:spcPct val="100000"/>
              </a:lnSpc>
              <a:spcBef>
                <a:spcPts val="400"/>
              </a:spcBef>
              <a:spcAft>
                <a:spcPts val="0"/>
              </a:spcAft>
              <a:buSzPts val="2000"/>
              <a:buChar char="•"/>
              <a:defRPr sz="2000"/>
            </a:lvl4pPr>
            <a:lvl5pPr indent="-355600" lvl="4" marL="2286000" algn="l">
              <a:lnSpc>
                <a:spcPct val="100000"/>
              </a:lnSpc>
              <a:spcBef>
                <a:spcPts val="400"/>
              </a:spcBef>
              <a:spcAft>
                <a:spcPts val="0"/>
              </a:spcAft>
              <a:buSzPts val="2000"/>
              <a:buChar char="•"/>
              <a:defRPr sz="2000"/>
            </a:lvl5pPr>
            <a:lvl6pPr indent="-355600" lvl="5" marL="2743200" algn="l">
              <a:lnSpc>
                <a:spcPct val="100000"/>
              </a:lnSpc>
              <a:spcBef>
                <a:spcPts val="400"/>
              </a:spcBef>
              <a:spcAft>
                <a:spcPts val="0"/>
              </a:spcAft>
              <a:buSzPts val="2000"/>
              <a:buChar char="•"/>
              <a:defRPr sz="2000"/>
            </a:lvl6pPr>
            <a:lvl7pPr indent="-355600" lvl="6" marL="3200400" algn="l">
              <a:lnSpc>
                <a:spcPct val="100000"/>
              </a:lnSpc>
              <a:spcBef>
                <a:spcPts val="400"/>
              </a:spcBef>
              <a:spcAft>
                <a:spcPts val="0"/>
              </a:spcAft>
              <a:buSzPts val="2000"/>
              <a:buChar char="•"/>
              <a:defRPr sz="2000"/>
            </a:lvl7pPr>
            <a:lvl8pPr indent="-355600" lvl="7" marL="3657600" algn="l">
              <a:lnSpc>
                <a:spcPct val="100000"/>
              </a:lnSpc>
              <a:spcBef>
                <a:spcPts val="400"/>
              </a:spcBef>
              <a:spcAft>
                <a:spcPts val="0"/>
              </a:spcAft>
              <a:buSzPts val="2000"/>
              <a:buChar char="•"/>
              <a:defRPr sz="2000"/>
            </a:lvl8pPr>
            <a:lvl9pPr indent="-355600" lvl="8" marL="4114800" algn="l">
              <a:lnSpc>
                <a:spcPct val="100000"/>
              </a:lnSpc>
              <a:spcBef>
                <a:spcPts val="400"/>
              </a:spcBef>
              <a:spcAft>
                <a:spcPts val="0"/>
              </a:spcAft>
              <a:buSzPts val="2000"/>
              <a:buChar char="•"/>
              <a:defRPr sz="2000"/>
            </a:lvl9pPr>
          </a:lstStyle>
          <a:p/>
        </p:txBody>
      </p:sp>
      <p:sp>
        <p:nvSpPr>
          <p:cNvPr id="66" name="Google Shape;66;p24"/>
          <p:cNvSpPr txBox="1"/>
          <p:nvPr>
            <p:ph idx="2" type="body"/>
          </p:nvPr>
        </p:nvSpPr>
        <p:spPr>
          <a:xfrm>
            <a:off x="457201" y="2130552"/>
            <a:ext cx="2139696" cy="424361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SzPts val="1190"/>
              <a:buNone/>
              <a:defRPr sz="1400"/>
            </a:lvl1pPr>
            <a:lvl2pPr indent="-228600" lvl="1" marL="914400" algn="l">
              <a:lnSpc>
                <a:spcPct val="100000"/>
              </a:lnSpc>
              <a:spcBef>
                <a:spcPts val="240"/>
              </a:spcBef>
              <a:spcAft>
                <a:spcPts val="0"/>
              </a:spcAft>
              <a:buSzPts val="1020"/>
              <a:buNone/>
              <a:defRPr sz="1200"/>
            </a:lvl2pPr>
            <a:lvl3pPr indent="-228600" lvl="2" marL="1371600" algn="l">
              <a:lnSpc>
                <a:spcPct val="100000"/>
              </a:lnSpc>
              <a:spcBef>
                <a:spcPts val="200"/>
              </a:spcBef>
              <a:spcAft>
                <a:spcPts val="0"/>
              </a:spcAft>
              <a:buSzPts val="9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67" name="Google Shape;67;p24"/>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4"/>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4"/>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70" name="Google Shape;70;p24"/>
          <p:cNvCxnSpPr/>
          <p:nvPr/>
        </p:nvCxnSpPr>
        <p:spPr>
          <a:xfrm rot="5400000">
            <a:off x="-13116" y="3580206"/>
            <a:ext cx="5577840" cy="1588"/>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1" name="Shape 71"/>
        <p:cNvGrpSpPr/>
        <p:nvPr/>
      </p:nvGrpSpPr>
      <p:grpSpPr>
        <a:xfrm>
          <a:off x="0" y="0"/>
          <a:ext cx="0" cy="0"/>
          <a:chOff x="0" y="0"/>
          <a:chExt cx="0" cy="0"/>
        </a:xfrm>
      </p:grpSpPr>
      <p:sp>
        <p:nvSpPr>
          <p:cNvPr id="72" name="Google Shape;72;p25"/>
          <p:cNvSpPr txBox="1"/>
          <p:nvPr>
            <p:ph type="title"/>
          </p:nvPr>
        </p:nvSpPr>
        <p:spPr>
          <a:xfrm>
            <a:off x="457200" y="792480"/>
            <a:ext cx="2142680" cy="126492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2400"/>
              <a:buFont typeface="Aria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5"/>
          <p:cNvSpPr/>
          <p:nvPr>
            <p:ph idx="2" type="pic"/>
          </p:nvPr>
        </p:nvSpPr>
        <p:spPr>
          <a:xfrm>
            <a:off x="2858610" y="838201"/>
            <a:ext cx="5904390" cy="5500456"/>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431"/>
              </a:srgbClr>
            </a:outerShdw>
          </a:effectLst>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accent1"/>
              </a:buClr>
              <a:buSzPts val="272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60"/>
              </a:spcBef>
              <a:spcAft>
                <a:spcPts val="0"/>
              </a:spcAft>
              <a:buClr>
                <a:schemeClr val="accent1"/>
              </a:buClr>
              <a:buSzPts val="238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480"/>
              </a:spcBef>
              <a:spcAft>
                <a:spcPts val="0"/>
              </a:spcAft>
              <a:buClr>
                <a:schemeClr val="accent1"/>
              </a:buClr>
              <a:buSzPts val="216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100000"/>
              </a:lnSpc>
              <a:spcBef>
                <a:spcPts val="400"/>
              </a:spcBef>
              <a:spcAft>
                <a:spcPts val="0"/>
              </a:spcAft>
              <a:buClr>
                <a:schemeClr val="accent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74" name="Google Shape;74;p25"/>
          <p:cNvSpPr txBox="1"/>
          <p:nvPr>
            <p:ph idx="1" type="body"/>
          </p:nvPr>
        </p:nvSpPr>
        <p:spPr>
          <a:xfrm>
            <a:off x="457200" y="2133600"/>
            <a:ext cx="2139696" cy="424281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SzPts val="1190"/>
              <a:buNone/>
              <a:defRPr sz="1400"/>
            </a:lvl1pPr>
            <a:lvl2pPr indent="-228600" lvl="1" marL="914400" algn="l">
              <a:lnSpc>
                <a:spcPct val="100000"/>
              </a:lnSpc>
              <a:spcBef>
                <a:spcPts val="240"/>
              </a:spcBef>
              <a:spcAft>
                <a:spcPts val="0"/>
              </a:spcAft>
              <a:buSzPts val="1020"/>
              <a:buNone/>
              <a:defRPr sz="1200"/>
            </a:lvl2pPr>
            <a:lvl3pPr indent="-228600" lvl="2" marL="1371600" algn="l">
              <a:lnSpc>
                <a:spcPct val="100000"/>
              </a:lnSpc>
              <a:spcBef>
                <a:spcPts val="200"/>
              </a:spcBef>
              <a:spcAft>
                <a:spcPts val="0"/>
              </a:spcAft>
              <a:buSzPts val="900"/>
              <a:buNone/>
              <a:defRPr sz="1000"/>
            </a:lvl3pPr>
            <a:lvl4pPr indent="-228600" lvl="3" marL="1828800" algn="l">
              <a:lnSpc>
                <a:spcPct val="100000"/>
              </a:lnSpc>
              <a:spcBef>
                <a:spcPts val="180"/>
              </a:spcBef>
              <a:spcAft>
                <a:spcPts val="0"/>
              </a:spcAft>
              <a:buSzPts val="900"/>
              <a:buNone/>
              <a:defRPr sz="900"/>
            </a:lvl4pPr>
            <a:lvl5pPr indent="-228600" lvl="4" marL="2286000" algn="l">
              <a:lnSpc>
                <a:spcPct val="100000"/>
              </a:lnSpc>
              <a:spcBef>
                <a:spcPts val="180"/>
              </a:spcBef>
              <a:spcAft>
                <a:spcPts val="0"/>
              </a:spcAft>
              <a:buSzPts val="900"/>
              <a:buNone/>
              <a:defRPr sz="900"/>
            </a:lvl5pPr>
            <a:lvl6pPr indent="-228600" lvl="5" marL="2743200" algn="l">
              <a:lnSpc>
                <a:spcPct val="100000"/>
              </a:lnSpc>
              <a:spcBef>
                <a:spcPts val="180"/>
              </a:spcBef>
              <a:spcAft>
                <a:spcPts val="0"/>
              </a:spcAft>
              <a:buSzPts val="900"/>
              <a:buNone/>
              <a:defRPr sz="900"/>
            </a:lvl6pPr>
            <a:lvl7pPr indent="-228600" lvl="6" marL="3200400" algn="l">
              <a:lnSpc>
                <a:spcPct val="100000"/>
              </a:lnSpc>
              <a:spcBef>
                <a:spcPts val="180"/>
              </a:spcBef>
              <a:spcAft>
                <a:spcPts val="0"/>
              </a:spcAft>
              <a:buSzPts val="900"/>
              <a:buNone/>
              <a:defRPr sz="900"/>
            </a:lvl7pPr>
            <a:lvl8pPr indent="-228600" lvl="7" marL="3657600" algn="l">
              <a:lnSpc>
                <a:spcPct val="100000"/>
              </a:lnSpc>
              <a:spcBef>
                <a:spcPts val="180"/>
              </a:spcBef>
              <a:spcAft>
                <a:spcPts val="0"/>
              </a:spcAft>
              <a:buSzPts val="900"/>
              <a:buNone/>
              <a:defRPr sz="900"/>
            </a:lvl8pPr>
            <a:lvl9pPr indent="-228600" lvl="8" marL="4114800" algn="l">
              <a:lnSpc>
                <a:spcPct val="100000"/>
              </a:lnSpc>
              <a:spcBef>
                <a:spcPts val="180"/>
              </a:spcBef>
              <a:spcAft>
                <a:spcPts val="0"/>
              </a:spcAft>
              <a:buSzPts val="900"/>
              <a:buNone/>
              <a:defRPr sz="900"/>
            </a:lvl9pPr>
          </a:lstStyle>
          <a:p/>
        </p:txBody>
      </p:sp>
      <p:sp>
        <p:nvSpPr>
          <p:cNvPr id="75" name="Google Shape;75;p25"/>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5"/>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6"/>
          <p:cNvSpPr/>
          <p:nvPr/>
        </p:nvSpPr>
        <p:spPr>
          <a:xfrm>
            <a:off x="0" y="220786"/>
            <a:ext cx="9144000" cy="228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 name="Google Shape;11;p16"/>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6"/>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rmAutofit/>
          </a:bodyPr>
          <a:lstStyle>
            <a:lvl1pPr indent="-358140" lvl="0" marL="457200" marR="0" rtl="0" algn="l">
              <a:lnSpc>
                <a:spcPct val="100000"/>
              </a:lnSpc>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lnSpc>
                <a:spcPct val="100000"/>
              </a:lnSpc>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lnSpc>
                <a:spcPct val="100000"/>
              </a:lnSpc>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3" name="Google Shape;13;p16"/>
          <p:cNvSpPr/>
          <p:nvPr/>
        </p:nvSpPr>
        <p:spPr>
          <a:xfrm>
            <a:off x="0" y="0"/>
            <a:ext cx="9144000" cy="3657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 name="Google Shape;14;p16"/>
          <p:cNvSpPr txBox="1"/>
          <p:nvPr>
            <p:ph idx="10" type="dt"/>
          </p:nvPr>
        </p:nvSpPr>
        <p:spPr>
          <a:xfrm>
            <a:off x="457200" y="18288"/>
            <a:ext cx="2895600" cy="32918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5" name="Google Shape;15;p16"/>
          <p:cNvSpPr txBox="1"/>
          <p:nvPr>
            <p:ph idx="11" type="ftr"/>
          </p:nvPr>
        </p:nvSpPr>
        <p:spPr>
          <a:xfrm>
            <a:off x="3429000" y="18288"/>
            <a:ext cx="4114800" cy="32918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 name="Google Shape;16;p16"/>
          <p:cNvSpPr txBox="1"/>
          <p:nvPr>
            <p:ph idx="12" type="sldNum"/>
          </p:nvPr>
        </p:nvSpPr>
        <p:spPr>
          <a:xfrm>
            <a:off x="7620000" y="18288"/>
            <a:ext cx="1066800" cy="329184"/>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about:blank"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
          <p:cNvSpPr txBox="1"/>
          <p:nvPr>
            <p:ph type="ctrTitle"/>
          </p:nvPr>
        </p:nvSpPr>
        <p:spPr>
          <a:xfrm>
            <a:off x="685800" y="1371600"/>
            <a:ext cx="7848600" cy="3117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5400"/>
              <a:buFont typeface="Times New Roman"/>
              <a:buNone/>
            </a:pPr>
            <a:r>
              <a:rPr lang="en-US" sz="6000">
                <a:latin typeface="Times New Roman"/>
                <a:ea typeface="Times New Roman"/>
                <a:cs typeface="Times New Roman"/>
                <a:sym typeface="Times New Roman"/>
              </a:rPr>
              <a:t>RELACIONES</a:t>
            </a:r>
            <a:endParaRPr sz="600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7"/>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Tenga en Cuenta</a:t>
            </a:r>
            <a:endParaRPr>
              <a:latin typeface="Times New Roman"/>
              <a:ea typeface="Times New Roman"/>
              <a:cs typeface="Times New Roman"/>
              <a:sym typeface="Times New Roman"/>
            </a:endParaRPr>
          </a:p>
        </p:txBody>
      </p:sp>
      <p:sp>
        <p:nvSpPr>
          <p:cNvPr id="162" name="Google Shape;162;p7"/>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Clr>
                <a:srgbClr val="000000"/>
              </a:buClr>
              <a:buSzPts val="2800"/>
              <a:buChar char="•"/>
            </a:pPr>
            <a:r>
              <a:rPr lang="en-US" sz="2800">
                <a:solidFill>
                  <a:srgbClr val="000000"/>
                </a:solidFill>
                <a:latin typeface="Times New Roman"/>
                <a:ea typeface="Times New Roman"/>
                <a:cs typeface="Times New Roman"/>
                <a:sym typeface="Times New Roman"/>
              </a:rPr>
              <a:t>Todas personas tienen el derecho a decidir qué hacer o no hacer sexualmente. No todas las agresiones sexuales son “ataques” violentos.</a:t>
            </a:r>
            <a:endParaRPr/>
          </a:p>
          <a:p>
            <a:pPr indent="-342900" lvl="1" marL="751840" rtl="0" algn="l">
              <a:lnSpc>
                <a:spcPct val="100000"/>
              </a:lnSpc>
              <a:spcBef>
                <a:spcPts val="0"/>
              </a:spcBef>
              <a:spcAft>
                <a:spcPts val="0"/>
              </a:spcAft>
              <a:buClr>
                <a:srgbClr val="000000"/>
              </a:buClr>
              <a:buSzPts val="2800"/>
              <a:buChar char="•"/>
            </a:pPr>
            <a:r>
              <a:rPr lang="en-US" sz="2400">
                <a:solidFill>
                  <a:srgbClr val="000000"/>
                </a:solidFill>
                <a:latin typeface="Times New Roman"/>
                <a:ea typeface="Times New Roman"/>
                <a:cs typeface="Times New Roman"/>
                <a:sym typeface="Times New Roman"/>
              </a:rPr>
              <a:t>La mayoría de las víctimas de agresión sexual conocen al agresor / abusador.</a:t>
            </a:r>
            <a:endParaRPr/>
          </a:p>
          <a:p>
            <a:pPr indent="-342900" lvl="1" marL="751840" rtl="0" algn="l">
              <a:lnSpc>
                <a:spcPct val="100000"/>
              </a:lnSpc>
              <a:spcBef>
                <a:spcPts val="0"/>
              </a:spcBef>
              <a:spcAft>
                <a:spcPts val="0"/>
              </a:spcAft>
              <a:buClr>
                <a:srgbClr val="000000"/>
              </a:buClr>
              <a:buSzPts val="2800"/>
              <a:buChar char="•"/>
            </a:pPr>
            <a:r>
              <a:rPr lang="en-US" sz="2400">
                <a:solidFill>
                  <a:srgbClr val="000000"/>
                </a:solidFill>
                <a:latin typeface="Times New Roman"/>
                <a:ea typeface="Times New Roman"/>
                <a:cs typeface="Times New Roman"/>
                <a:sym typeface="Times New Roman"/>
              </a:rPr>
              <a:t>Tanto los hombres como las mujeres pueden ser víctimas o autores de abusos sexuales.</a:t>
            </a:r>
            <a:endParaRPr/>
          </a:p>
          <a:p>
            <a:pPr indent="-342900" lvl="1" marL="751840" rtl="0" algn="l">
              <a:lnSpc>
                <a:spcPct val="100000"/>
              </a:lnSpc>
              <a:spcBef>
                <a:spcPts val="0"/>
              </a:spcBef>
              <a:spcAft>
                <a:spcPts val="0"/>
              </a:spcAft>
              <a:buClr>
                <a:srgbClr val="000000"/>
              </a:buClr>
              <a:buSzPts val="2800"/>
              <a:buChar char="•"/>
            </a:pPr>
            <a:r>
              <a:rPr lang="en-US" sz="2400">
                <a:solidFill>
                  <a:srgbClr val="000000"/>
                </a:solidFill>
                <a:latin typeface="Times New Roman"/>
                <a:ea typeface="Times New Roman"/>
                <a:cs typeface="Times New Roman"/>
                <a:sym typeface="Times New Roman"/>
              </a:rPr>
              <a:t>El abuso sexual puede ocurrir en relaciones del mismo sexo y del sexo opuesto.</a:t>
            </a:r>
            <a:endParaRPr/>
          </a:p>
          <a:p>
            <a:pPr indent="-342900" lvl="1" marL="751840" rtl="0" algn="l">
              <a:lnSpc>
                <a:spcPct val="100000"/>
              </a:lnSpc>
              <a:spcBef>
                <a:spcPts val="0"/>
              </a:spcBef>
              <a:spcAft>
                <a:spcPts val="0"/>
              </a:spcAft>
              <a:buClr>
                <a:srgbClr val="000000"/>
              </a:buClr>
              <a:buSzPts val="2800"/>
              <a:buChar char="•"/>
            </a:pPr>
            <a:r>
              <a:rPr lang="en-US" sz="2400">
                <a:solidFill>
                  <a:srgbClr val="000000"/>
                </a:solidFill>
                <a:latin typeface="Times New Roman"/>
                <a:ea typeface="Times New Roman"/>
                <a:cs typeface="Times New Roman"/>
                <a:sym typeface="Times New Roman"/>
              </a:rPr>
              <a:t>El abuso sexual puede ocurrir entre dos personas que han tenido relaciones sexuales entre ellas antes, incluidas las personas casadas o saliendo.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9"/>
          <p:cNvSpPr txBox="1"/>
          <p:nvPr>
            <p:ph type="title"/>
          </p:nvPr>
        </p:nvSpPr>
        <p:spPr>
          <a:xfrm>
            <a:off x="457200" y="500062"/>
            <a:ext cx="8229600" cy="990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 Texteo y Sexteo</a:t>
            </a:r>
            <a:endParaRPr>
              <a:latin typeface="Times New Roman"/>
              <a:ea typeface="Times New Roman"/>
              <a:cs typeface="Times New Roman"/>
              <a:sym typeface="Times New Roman"/>
            </a:endParaRPr>
          </a:p>
        </p:txBody>
      </p:sp>
      <p:sp>
        <p:nvSpPr>
          <p:cNvPr id="169" name="Google Shape;169;p9"/>
          <p:cNvSpPr txBox="1"/>
          <p:nvPr>
            <p:ph idx="1" type="body"/>
          </p:nvPr>
        </p:nvSpPr>
        <p:spPr>
          <a:xfrm>
            <a:off x="228600" y="1828800"/>
            <a:ext cx="8686800" cy="4876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380"/>
              <a:buNone/>
            </a:pPr>
            <a:r>
              <a:rPr lang="en-US" sz="2590">
                <a:solidFill>
                  <a:schemeClr val="dk1"/>
                </a:solidFill>
                <a:latin typeface="Times New Roman"/>
                <a:ea typeface="Times New Roman"/>
                <a:cs typeface="Times New Roman"/>
                <a:sym typeface="Times New Roman"/>
              </a:rPr>
              <a:t>Puedes estar pasando abuso digital si tu pareja:</a:t>
            </a:r>
            <a:endParaRPr/>
          </a:p>
          <a:p>
            <a:pPr indent="-457200" lvl="0" marL="457200" rtl="0" algn="l">
              <a:lnSpc>
                <a:spcPct val="100000"/>
              </a:lnSpc>
              <a:spcBef>
                <a:spcPts val="560"/>
              </a:spcBef>
              <a:spcAft>
                <a:spcPts val="0"/>
              </a:spcAft>
              <a:buClr>
                <a:srgbClr val="000000"/>
              </a:buClr>
              <a:buSzPts val="2380"/>
              <a:buFont typeface="Arial"/>
              <a:buChar char="•"/>
            </a:pPr>
            <a:r>
              <a:rPr lang="en-US" sz="2590">
                <a:solidFill>
                  <a:schemeClr val="dk1"/>
                </a:solidFill>
                <a:latin typeface="Times New Roman"/>
                <a:ea typeface="Times New Roman"/>
                <a:cs typeface="Times New Roman"/>
                <a:sym typeface="Times New Roman"/>
              </a:rPr>
              <a:t>Te </a:t>
            </a:r>
            <a:r>
              <a:rPr lang="en-US" sz="2590">
                <a:latin typeface="Times New Roman"/>
                <a:ea typeface="Times New Roman"/>
                <a:cs typeface="Times New Roman"/>
                <a:sym typeface="Times New Roman"/>
              </a:rPr>
              <a:t>está</a:t>
            </a:r>
            <a:r>
              <a:rPr lang="en-US" sz="2590">
                <a:solidFill>
                  <a:schemeClr val="dk1"/>
                </a:solidFill>
                <a:latin typeface="Times New Roman"/>
                <a:ea typeface="Times New Roman"/>
                <a:cs typeface="Times New Roman"/>
                <a:sym typeface="Times New Roman"/>
              </a:rPr>
              <a:t> texteando mucho. No olvides que si  está usando los mensajes de texto para monitorear por dónde andas, esta es una señal que debe alertarte sobre la posibilidad de abuso.</a:t>
            </a:r>
            <a:endParaRPr/>
          </a:p>
          <a:p>
            <a:pPr indent="-457200" lvl="0" marL="457200" rtl="0" algn="l">
              <a:lnSpc>
                <a:spcPct val="100000"/>
              </a:lnSpc>
              <a:spcBef>
                <a:spcPts val="560"/>
              </a:spcBef>
              <a:spcAft>
                <a:spcPts val="0"/>
              </a:spcAft>
              <a:buClr>
                <a:srgbClr val="000000"/>
              </a:buClr>
              <a:buSzPts val="2380"/>
              <a:buChar char="•"/>
            </a:pPr>
            <a:r>
              <a:rPr lang="en-US" sz="2590">
                <a:solidFill>
                  <a:schemeClr val="dk1"/>
                </a:solidFill>
                <a:latin typeface="Times New Roman"/>
                <a:ea typeface="Times New Roman"/>
                <a:cs typeface="Times New Roman"/>
                <a:sym typeface="Times New Roman"/>
              </a:rPr>
              <a:t>Sextear puede también tener implicaciones legales. Cualquier foto o video de un menor de 18 años desnud@ podría considerarse pornografía infantil, la cual es ilegal. Aún si quien mandó la imagen lo hizo </a:t>
            </a:r>
            <a:r>
              <a:rPr lang="en-US" sz="2590">
                <a:latin typeface="Times New Roman"/>
                <a:ea typeface="Times New Roman"/>
                <a:cs typeface="Times New Roman"/>
                <a:sym typeface="Times New Roman"/>
              </a:rPr>
              <a:t>de</a:t>
            </a:r>
            <a:r>
              <a:rPr lang="en-US" sz="2590">
                <a:solidFill>
                  <a:schemeClr val="dk1"/>
                </a:solidFill>
                <a:latin typeface="Times New Roman"/>
                <a:ea typeface="Times New Roman"/>
                <a:cs typeface="Times New Roman"/>
                <a:sym typeface="Times New Roman"/>
              </a:rPr>
              <a:t> propia voluntad, quien la recibe puede </a:t>
            </a:r>
            <a:r>
              <a:rPr lang="en-US" sz="2590">
                <a:latin typeface="Times New Roman"/>
                <a:ea typeface="Times New Roman"/>
                <a:cs typeface="Times New Roman"/>
                <a:sym typeface="Times New Roman"/>
              </a:rPr>
              <a:t>meterse en muchos problemas</a:t>
            </a:r>
            <a:r>
              <a:rPr lang="en-US" sz="2590">
                <a:solidFill>
                  <a:schemeClr val="dk1"/>
                </a:solidFill>
                <a:latin typeface="Times New Roman"/>
                <a:ea typeface="Times New Roman"/>
                <a:cs typeface="Times New Roman"/>
                <a:sym typeface="Times New Roman"/>
              </a:rPr>
              <a:t>.</a:t>
            </a:r>
            <a:endParaRPr/>
          </a:p>
          <a:p>
            <a:pPr indent="-457200" lvl="0" marL="457200" rtl="0" algn="l">
              <a:lnSpc>
                <a:spcPct val="100000"/>
              </a:lnSpc>
              <a:spcBef>
                <a:spcPts val="560"/>
              </a:spcBef>
              <a:spcAft>
                <a:spcPts val="0"/>
              </a:spcAft>
              <a:buClr>
                <a:srgbClr val="000000"/>
              </a:buClr>
              <a:buSzPts val="2380"/>
              <a:buChar char="•"/>
            </a:pPr>
            <a:r>
              <a:rPr lang="en-US" sz="2590">
                <a:solidFill>
                  <a:schemeClr val="dk1"/>
                </a:solidFill>
                <a:latin typeface="Times New Roman"/>
                <a:ea typeface="Times New Roman"/>
                <a:cs typeface="Times New Roman"/>
                <a:sym typeface="Times New Roman"/>
              </a:rPr>
              <a:t>Leer los textos de otra persona</a:t>
            </a:r>
            <a:endParaRPr/>
          </a:p>
          <a:p>
            <a:pPr indent="-457200" lvl="0" marL="457200" rtl="0" algn="l">
              <a:lnSpc>
                <a:spcPct val="100000"/>
              </a:lnSpc>
              <a:spcBef>
                <a:spcPts val="560"/>
              </a:spcBef>
              <a:spcAft>
                <a:spcPts val="0"/>
              </a:spcAft>
              <a:buClr>
                <a:srgbClr val="000000"/>
              </a:buClr>
              <a:buSzPts val="2380"/>
              <a:buChar char="•"/>
            </a:pPr>
            <a:r>
              <a:rPr lang="en-US" sz="2590">
                <a:solidFill>
                  <a:schemeClr val="dk1"/>
                </a:solidFill>
                <a:latin typeface="Times New Roman"/>
                <a:ea typeface="Times New Roman"/>
                <a:cs typeface="Times New Roman"/>
                <a:sym typeface="Times New Roman"/>
              </a:rPr>
              <a:t>Amenazas a través de textos</a:t>
            </a:r>
            <a:endParaRPr sz="2590">
              <a:solidFill>
                <a:schemeClr val="dk1"/>
              </a:solidFill>
              <a:latin typeface="Times New Roman"/>
              <a:ea typeface="Times New Roman"/>
              <a:cs typeface="Times New Roman"/>
              <a:sym typeface="Times New Roman"/>
            </a:endParaRPr>
          </a:p>
        </p:txBody>
      </p:sp>
      <p:pic>
        <p:nvPicPr>
          <p:cNvPr id="170" name="Google Shape;170;p9"/>
          <p:cNvPicPr preferRelativeResize="0"/>
          <p:nvPr/>
        </p:nvPicPr>
        <p:blipFill rotWithShape="1">
          <a:blip r:embed="rId3">
            <a:alphaModFix/>
          </a:blip>
          <a:srcRect b="0" l="0" r="0" t="0"/>
          <a:stretch/>
        </p:blipFill>
        <p:spPr>
          <a:xfrm>
            <a:off x="6911789" y="500062"/>
            <a:ext cx="2111188" cy="11640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11"/>
          <p:cNvSpPr txBox="1"/>
          <p:nvPr>
            <p:ph type="title"/>
          </p:nvPr>
        </p:nvSpPr>
        <p:spPr>
          <a:xfrm>
            <a:off x="457200" y="407475"/>
            <a:ext cx="8229600" cy="990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Acecho</a:t>
            </a:r>
            <a:endParaRPr>
              <a:latin typeface="Times New Roman"/>
              <a:ea typeface="Times New Roman"/>
              <a:cs typeface="Times New Roman"/>
              <a:sym typeface="Times New Roman"/>
            </a:endParaRPr>
          </a:p>
        </p:txBody>
      </p:sp>
      <p:sp>
        <p:nvSpPr>
          <p:cNvPr id="177" name="Google Shape;177;p11"/>
          <p:cNvSpPr txBox="1"/>
          <p:nvPr>
            <p:ph idx="1" type="body"/>
          </p:nvPr>
        </p:nvSpPr>
        <p:spPr>
          <a:xfrm>
            <a:off x="0" y="1290918"/>
            <a:ext cx="8964975" cy="5566882"/>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1734"/>
              <a:buNone/>
            </a:pPr>
            <a:r>
              <a:rPr lang="en-US" sz="2000">
                <a:solidFill>
                  <a:srgbClr val="000000"/>
                </a:solidFill>
                <a:latin typeface="Times New Roman"/>
                <a:ea typeface="Times New Roman"/>
                <a:cs typeface="Times New Roman"/>
                <a:sym typeface="Times New Roman"/>
              </a:rPr>
              <a:t>Ejemplos de lo que hacen las personas que acechan:</a:t>
            </a:r>
            <a:endParaRPr/>
          </a:p>
          <a:p>
            <a:pPr indent="-457200" lvl="0" marL="457200" rtl="0" algn="l">
              <a:lnSpc>
                <a:spcPct val="110000"/>
              </a:lnSpc>
              <a:spcBef>
                <a:spcPts val="0"/>
              </a:spcBef>
              <a:spcAft>
                <a:spcPts val="0"/>
              </a:spcAft>
              <a:buSzPts val="1734"/>
              <a:buChar char="•"/>
            </a:pPr>
            <a:r>
              <a:rPr lang="en-US" sz="2000">
                <a:solidFill>
                  <a:srgbClr val="000000"/>
                </a:solidFill>
                <a:latin typeface="Times New Roman"/>
                <a:ea typeface="Times New Roman"/>
                <a:cs typeface="Times New Roman"/>
                <a:sym typeface="Times New Roman"/>
              </a:rPr>
              <a:t>Aparecerse en tu casa o en tu lugar de trabajo sin anunciarse o sin ser invitad@.</a:t>
            </a:r>
            <a:endParaRPr/>
          </a:p>
          <a:p>
            <a:pPr indent="-457200" lvl="0" marL="457200" rtl="0" algn="l">
              <a:lnSpc>
                <a:spcPct val="110000"/>
              </a:lnSpc>
              <a:spcBef>
                <a:spcPts val="0"/>
              </a:spcBef>
              <a:spcAft>
                <a:spcPts val="0"/>
              </a:spcAft>
              <a:buSzPts val="1734"/>
              <a:buChar char="•"/>
            </a:pPr>
            <a:r>
              <a:rPr lang="en-US" sz="2000">
                <a:solidFill>
                  <a:srgbClr val="000000"/>
                </a:solidFill>
                <a:latin typeface="Times New Roman"/>
                <a:ea typeface="Times New Roman"/>
                <a:cs typeface="Times New Roman"/>
                <a:sym typeface="Times New Roman"/>
              </a:rPr>
              <a:t>Enviarte mensajes de texto, cartas, correos electrónicos y mensajes de voz que no son bienvenidos.</a:t>
            </a:r>
            <a:endParaRPr/>
          </a:p>
          <a:p>
            <a:pPr indent="-457200" lvl="0" marL="457200" rtl="0" algn="l">
              <a:lnSpc>
                <a:spcPct val="110000"/>
              </a:lnSpc>
              <a:spcBef>
                <a:spcPts val="0"/>
              </a:spcBef>
              <a:spcAft>
                <a:spcPts val="0"/>
              </a:spcAft>
              <a:buSzPts val="1734"/>
              <a:buChar char="•"/>
            </a:pPr>
            <a:r>
              <a:rPr lang="en-US" sz="2000">
                <a:solidFill>
                  <a:srgbClr val="000000"/>
                </a:solidFill>
                <a:latin typeface="Times New Roman"/>
                <a:ea typeface="Times New Roman"/>
                <a:cs typeface="Times New Roman"/>
                <a:sym typeface="Times New Roman"/>
              </a:rPr>
              <a:t>Dejar cosas que te ponen en una situación incómod@, como regalos o flores.</a:t>
            </a:r>
            <a:endParaRPr/>
          </a:p>
          <a:p>
            <a:pPr indent="-457200" lvl="0" marL="457200" rtl="0" algn="l">
              <a:lnSpc>
                <a:spcPct val="110000"/>
              </a:lnSpc>
              <a:spcBef>
                <a:spcPts val="0"/>
              </a:spcBef>
              <a:spcAft>
                <a:spcPts val="0"/>
              </a:spcAft>
              <a:buSzPts val="1734"/>
              <a:buChar char="•"/>
            </a:pPr>
            <a:r>
              <a:rPr lang="en-US" sz="2000">
                <a:solidFill>
                  <a:srgbClr val="000000"/>
                </a:solidFill>
                <a:latin typeface="Times New Roman"/>
                <a:ea typeface="Times New Roman"/>
                <a:cs typeface="Times New Roman"/>
                <a:sym typeface="Times New Roman"/>
              </a:rPr>
              <a:t>Llamarte constantemente o Llamarte constantemente y entonces colgar.</a:t>
            </a:r>
            <a:endParaRPr/>
          </a:p>
          <a:p>
            <a:pPr indent="-457200" lvl="0" marL="457200" rtl="0" algn="l">
              <a:lnSpc>
                <a:spcPct val="110000"/>
              </a:lnSpc>
              <a:spcBef>
                <a:spcPts val="0"/>
              </a:spcBef>
              <a:spcAft>
                <a:spcPts val="0"/>
              </a:spcAft>
              <a:buSzPts val="1734"/>
              <a:buChar char="•"/>
            </a:pPr>
            <a:r>
              <a:rPr lang="en-US" sz="2000">
                <a:solidFill>
                  <a:srgbClr val="000000"/>
                </a:solidFill>
                <a:latin typeface="Times New Roman"/>
                <a:ea typeface="Times New Roman"/>
                <a:cs typeface="Times New Roman"/>
                <a:sym typeface="Times New Roman"/>
              </a:rPr>
              <a:t>Usar  las redes sociales digitales y la tecnología para seguirte los pasos.</a:t>
            </a:r>
            <a:endParaRPr/>
          </a:p>
          <a:p>
            <a:pPr indent="-457200" lvl="0" marL="457200" rtl="0" algn="l">
              <a:lnSpc>
                <a:spcPct val="110000"/>
              </a:lnSpc>
              <a:spcBef>
                <a:spcPts val="0"/>
              </a:spcBef>
              <a:spcAft>
                <a:spcPts val="0"/>
              </a:spcAft>
              <a:buSzPts val="1734"/>
              <a:buChar char="•"/>
            </a:pPr>
            <a:r>
              <a:rPr lang="en-US" sz="2000">
                <a:solidFill>
                  <a:srgbClr val="000000"/>
                </a:solidFill>
                <a:latin typeface="Times New Roman"/>
                <a:ea typeface="Times New Roman"/>
                <a:cs typeface="Times New Roman"/>
                <a:sym typeface="Times New Roman"/>
              </a:rPr>
              <a:t>Regar rumores sobre ti por internet o entre la gente.</a:t>
            </a:r>
            <a:endParaRPr/>
          </a:p>
          <a:p>
            <a:pPr indent="-457200" lvl="0" marL="457200" rtl="0" algn="l">
              <a:lnSpc>
                <a:spcPct val="110000"/>
              </a:lnSpc>
              <a:spcBef>
                <a:spcPts val="0"/>
              </a:spcBef>
              <a:spcAft>
                <a:spcPts val="0"/>
              </a:spcAft>
              <a:buSzPts val="1734"/>
              <a:buChar char="•"/>
            </a:pPr>
            <a:r>
              <a:rPr lang="en-US" sz="2000">
                <a:solidFill>
                  <a:srgbClr val="000000"/>
                </a:solidFill>
                <a:latin typeface="Times New Roman"/>
                <a:ea typeface="Times New Roman"/>
                <a:cs typeface="Times New Roman"/>
                <a:sym typeface="Times New Roman"/>
              </a:rPr>
              <a:t>Llamarte cuando tú no quieres que te llame.</a:t>
            </a:r>
            <a:endParaRPr/>
          </a:p>
          <a:p>
            <a:pPr indent="-457200" lvl="0" marL="457200" rtl="0" algn="l">
              <a:lnSpc>
                <a:spcPct val="110000"/>
              </a:lnSpc>
              <a:spcBef>
                <a:spcPts val="0"/>
              </a:spcBef>
              <a:spcAft>
                <a:spcPts val="0"/>
              </a:spcAft>
              <a:buSzPts val="1734"/>
              <a:buChar char="•"/>
            </a:pPr>
            <a:r>
              <a:rPr lang="en-US" sz="2000">
                <a:solidFill>
                  <a:srgbClr val="000000"/>
                </a:solidFill>
                <a:latin typeface="Times New Roman"/>
                <a:ea typeface="Times New Roman"/>
                <a:cs typeface="Times New Roman"/>
                <a:sym typeface="Times New Roman"/>
              </a:rPr>
              <a:t>Esperar por ti en lugares que frecuentas.</a:t>
            </a:r>
            <a:endParaRPr/>
          </a:p>
          <a:p>
            <a:pPr indent="-457200" lvl="0" marL="457200" rtl="0" algn="l">
              <a:lnSpc>
                <a:spcPct val="110000"/>
              </a:lnSpc>
              <a:spcBef>
                <a:spcPts val="0"/>
              </a:spcBef>
              <a:spcAft>
                <a:spcPts val="0"/>
              </a:spcAft>
              <a:buSzPts val="1734"/>
              <a:buChar char="•"/>
            </a:pPr>
            <a:r>
              <a:rPr lang="en-US" sz="2000">
                <a:solidFill>
                  <a:srgbClr val="000000"/>
                </a:solidFill>
                <a:latin typeface="Times New Roman"/>
                <a:ea typeface="Times New Roman"/>
                <a:cs typeface="Times New Roman"/>
                <a:sym typeface="Times New Roman"/>
              </a:rPr>
              <a:t>Dañar tu casa, tu auto u otra propiedad.</a:t>
            </a:r>
            <a:endParaRPr/>
          </a:p>
          <a:p>
            <a:pPr indent="-347091" lvl="0" marL="457200" rtl="0" algn="l">
              <a:lnSpc>
                <a:spcPct val="110000"/>
              </a:lnSpc>
              <a:spcBef>
                <a:spcPts val="0"/>
              </a:spcBef>
              <a:spcAft>
                <a:spcPts val="0"/>
              </a:spcAft>
              <a:buSzPts val="1734"/>
              <a:buNone/>
            </a:pPr>
            <a:r>
              <a:t/>
            </a:r>
            <a:endParaRPr sz="1600">
              <a:solidFill>
                <a:srgbClr val="000000"/>
              </a:solidFill>
              <a:latin typeface="Times New Roman"/>
              <a:ea typeface="Times New Roman"/>
              <a:cs typeface="Times New Roman"/>
              <a:sym typeface="Times New Roman"/>
            </a:endParaRPr>
          </a:p>
          <a:p>
            <a:pPr indent="0" lvl="0" marL="0" rtl="0" algn="ctr">
              <a:lnSpc>
                <a:spcPct val="110000"/>
              </a:lnSpc>
              <a:spcBef>
                <a:spcPts val="408"/>
              </a:spcBef>
              <a:spcAft>
                <a:spcPts val="0"/>
              </a:spcAft>
              <a:buSzPts val="1734"/>
              <a:buNone/>
            </a:pPr>
            <a:r>
              <a:rPr lang="en-US" sz="1800">
                <a:solidFill>
                  <a:srgbClr val="000000"/>
                </a:solidFill>
                <a:latin typeface="Times New Roman"/>
                <a:ea typeface="Times New Roman"/>
                <a:cs typeface="Times New Roman"/>
                <a:sym typeface="Times New Roman"/>
              </a:rPr>
              <a:t>Si estás ante un peligro inmediato llama al 911 y </a:t>
            </a:r>
            <a:r>
              <a:rPr lang="en-US" sz="1800">
                <a:solidFill>
                  <a:srgbClr val="000000"/>
                </a:solidFill>
                <a:latin typeface="Times New Roman"/>
                <a:ea typeface="Times New Roman"/>
                <a:cs typeface="Times New Roman"/>
                <a:sym typeface="Times New Roman"/>
              </a:rPr>
              <a:t>reportar</a:t>
            </a:r>
            <a:r>
              <a:rPr lang="en-US" sz="1800">
                <a:solidFill>
                  <a:srgbClr val="000000"/>
                </a:solidFill>
                <a:latin typeface="Times New Roman"/>
                <a:ea typeface="Times New Roman"/>
                <a:cs typeface="Times New Roman"/>
                <a:sym typeface="Times New Roman"/>
              </a:rPr>
              <a:t> a la policía todo lo sucedido. También te puede servir de  ayuda adicional obtener una  orden de protección  que le prohíba a la persona que te acecha acercarse a ti, haciéndolo ilegal. Es bueno que sepas que la persona que te acosa podría ser arrestad@ y recibir una condena por el  sistema de justicia penal.</a:t>
            </a:r>
            <a:endParaRPr sz="1800">
              <a:solidFill>
                <a:srgbClr val="000000"/>
              </a:solidFill>
            </a:endParaRPr>
          </a:p>
        </p:txBody>
      </p:sp>
      <p:pic>
        <p:nvPicPr>
          <p:cNvPr id="178" name="Google Shape;178;p11"/>
          <p:cNvPicPr preferRelativeResize="0"/>
          <p:nvPr/>
        </p:nvPicPr>
        <p:blipFill rotWithShape="1">
          <a:blip r:embed="rId3">
            <a:alphaModFix/>
          </a:blip>
          <a:srcRect b="0" l="0" r="0" t="0"/>
          <a:stretch/>
        </p:blipFill>
        <p:spPr>
          <a:xfrm>
            <a:off x="6883962" y="97362"/>
            <a:ext cx="2416250" cy="1610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10"/>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a:latin typeface="Times New Roman"/>
                <a:ea typeface="Times New Roman"/>
                <a:cs typeface="Times New Roman"/>
                <a:sym typeface="Times New Roman"/>
              </a:rPr>
              <a:t>¿Qué puedo hacer?</a:t>
            </a:r>
            <a:endParaRPr/>
          </a:p>
        </p:txBody>
      </p:sp>
      <p:sp>
        <p:nvSpPr>
          <p:cNvPr id="185" name="Google Shape;185;p10"/>
          <p:cNvSpPr txBox="1"/>
          <p:nvPr>
            <p:ph idx="1" type="body"/>
          </p:nvPr>
        </p:nvSpPr>
        <p:spPr>
          <a:xfrm>
            <a:off x="0" y="1398494"/>
            <a:ext cx="8686800" cy="5535706"/>
          </a:xfrm>
          <a:prstGeom prst="rect">
            <a:avLst/>
          </a:prstGeom>
          <a:noFill/>
          <a:ln>
            <a:noFill/>
          </a:ln>
        </p:spPr>
        <p:txBody>
          <a:bodyPr anchorCtr="0" anchor="t" bIns="45700" lIns="91425" spcFirstLastPara="1" rIns="91425" wrap="square" tIns="45700">
            <a:noAutofit/>
          </a:bodyPr>
          <a:lstStyle/>
          <a:p>
            <a:pPr indent="-182880" lvl="0" marL="182880" rtl="0" algn="l">
              <a:lnSpc>
                <a:spcPct val="100000"/>
              </a:lnSpc>
              <a:spcBef>
                <a:spcPts val="0"/>
              </a:spcBef>
              <a:spcAft>
                <a:spcPts val="0"/>
              </a:spcAft>
              <a:buClr>
                <a:srgbClr val="000000"/>
              </a:buClr>
              <a:buSzPts val="2040"/>
              <a:buChar char="•"/>
            </a:pPr>
            <a:r>
              <a:rPr lang="en-US" sz="2200">
                <a:solidFill>
                  <a:srgbClr val="000000"/>
                </a:solidFill>
                <a:latin typeface="Times New Roman"/>
                <a:ea typeface="Times New Roman"/>
                <a:cs typeface="Times New Roman"/>
                <a:sym typeface="Times New Roman"/>
              </a:rPr>
              <a:t>Apaga tu teléfono. Solamente asegúrate de que tus padres o las personas que son responsables de ti sepan cómo contactarte en caso de emergencia.</a:t>
            </a:r>
            <a:endParaRPr/>
          </a:p>
          <a:p>
            <a:pPr indent="-182880" lvl="0" marL="182880" rtl="0" algn="l">
              <a:lnSpc>
                <a:spcPct val="100000"/>
              </a:lnSpc>
              <a:spcBef>
                <a:spcPts val="0"/>
              </a:spcBef>
              <a:spcAft>
                <a:spcPts val="0"/>
              </a:spcAft>
              <a:buClr>
                <a:srgbClr val="000000"/>
              </a:buClr>
              <a:buSzPts val="2040"/>
              <a:buChar char="•"/>
            </a:pPr>
            <a:r>
              <a:rPr lang="en-US" sz="2200">
                <a:latin typeface="Times New Roman"/>
                <a:ea typeface="Times New Roman"/>
                <a:cs typeface="Times New Roman"/>
                <a:sym typeface="Times New Roman"/>
              </a:rPr>
              <a:t>No contestes llamadas de números desconocidos o bloqueados. </a:t>
            </a:r>
            <a:endParaRPr/>
          </a:p>
          <a:p>
            <a:pPr indent="-182880" lvl="0" marL="182880" rtl="0" algn="l">
              <a:lnSpc>
                <a:spcPct val="100000"/>
              </a:lnSpc>
              <a:spcBef>
                <a:spcPts val="0"/>
              </a:spcBef>
              <a:spcAft>
                <a:spcPts val="0"/>
              </a:spcAft>
              <a:buClr>
                <a:srgbClr val="000000"/>
              </a:buClr>
              <a:buSzPts val="2040"/>
              <a:buChar char="•"/>
            </a:pPr>
            <a:r>
              <a:rPr lang="en-US" sz="2200">
                <a:solidFill>
                  <a:srgbClr val="000000"/>
                </a:solidFill>
                <a:latin typeface="Times New Roman"/>
                <a:ea typeface="Times New Roman"/>
                <a:cs typeface="Times New Roman"/>
                <a:sym typeface="Times New Roman"/>
              </a:rPr>
              <a:t>No respondas a textos o mensajes hostiles, acosadores, abusivos o inapropiados. Responder puede causar que la persona que te envió el mensaje quiera mandarte más y no hará que se detenga. Si le respondes, tus mensajes también pueden meterte en problemas y pueden hacerte más difícil el obtener una orden de restricción o hacer una denuncia penal.</a:t>
            </a:r>
            <a:endParaRPr/>
          </a:p>
          <a:p>
            <a:pPr indent="-182880" lvl="0" marL="182880" rtl="0" algn="l">
              <a:lnSpc>
                <a:spcPct val="100000"/>
              </a:lnSpc>
              <a:spcBef>
                <a:spcPts val="0"/>
              </a:spcBef>
              <a:spcAft>
                <a:spcPts val="0"/>
              </a:spcAft>
              <a:buClr>
                <a:srgbClr val="000000"/>
              </a:buClr>
              <a:buSzPts val="2040"/>
              <a:buChar char="•"/>
            </a:pPr>
            <a:r>
              <a:rPr lang="en-US" sz="2200">
                <a:solidFill>
                  <a:srgbClr val="000000"/>
                </a:solidFill>
                <a:latin typeface="Times New Roman"/>
                <a:ea typeface="Times New Roman"/>
                <a:cs typeface="Times New Roman"/>
                <a:sym typeface="Times New Roman"/>
              </a:rPr>
              <a:t>Guarda o documenta los textos problemáticos pues puede que los necesites después como evidencia en caso de que hagas una denuncia penal o pidas una orden de restricción.</a:t>
            </a:r>
            <a:endParaRPr sz="2200">
              <a:solidFill>
                <a:srgbClr val="000000"/>
              </a:solidFill>
            </a:endParaRPr>
          </a:p>
          <a:p>
            <a:pPr indent="-182880" lvl="0" marL="182880" rtl="0" algn="l">
              <a:lnSpc>
                <a:spcPct val="100000"/>
              </a:lnSpc>
              <a:spcBef>
                <a:spcPts val="480"/>
              </a:spcBef>
              <a:spcAft>
                <a:spcPts val="0"/>
              </a:spcAft>
              <a:buClr>
                <a:srgbClr val="000000"/>
              </a:buClr>
              <a:buSzPts val="2040"/>
              <a:buChar char="•"/>
            </a:pPr>
            <a:r>
              <a:rPr lang="en-US" sz="2200">
                <a:solidFill>
                  <a:srgbClr val="000000"/>
                </a:solidFill>
                <a:latin typeface="Times New Roman"/>
                <a:ea typeface="Times New Roman"/>
                <a:cs typeface="Times New Roman"/>
                <a:sym typeface="Times New Roman"/>
              </a:rPr>
              <a:t>Si estás en una relación peligrosa o estás saliendo de una, evita usar cualquier tipo de tecnología para entrar en contacto con tu agresor/a. Puede ser peligroso y puede ser usado en contra tuya en el futuro.</a:t>
            </a:r>
            <a:endParaRPr sz="2200">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13"/>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000"/>
              <a:buNone/>
            </a:pPr>
            <a:r>
              <a:rPr lang="en-US">
                <a:latin typeface="Times New Roman"/>
                <a:ea typeface="Times New Roman"/>
                <a:cs typeface="Times New Roman"/>
                <a:sym typeface="Times New Roman"/>
              </a:rPr>
              <a:t>Terminando la Relación</a:t>
            </a:r>
            <a:endParaRPr>
              <a:latin typeface="Times New Roman"/>
              <a:ea typeface="Times New Roman"/>
              <a:cs typeface="Times New Roman"/>
              <a:sym typeface="Times New Roman"/>
            </a:endParaRPr>
          </a:p>
        </p:txBody>
      </p:sp>
      <p:sp>
        <p:nvSpPr>
          <p:cNvPr id="192" name="Google Shape;192;p13"/>
          <p:cNvSpPr txBox="1"/>
          <p:nvPr>
            <p:ph idx="1" type="body"/>
          </p:nvPr>
        </p:nvSpPr>
        <p:spPr>
          <a:xfrm>
            <a:off x="0" y="1600200"/>
            <a:ext cx="6507000" cy="5195100"/>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SzPts val="1734"/>
              <a:buNone/>
            </a:pPr>
            <a:r>
              <a:rPr lang="en-US">
                <a:solidFill>
                  <a:srgbClr val="000000"/>
                </a:solidFill>
                <a:latin typeface="Times New Roman"/>
                <a:ea typeface="Times New Roman"/>
                <a:cs typeface="Times New Roman"/>
                <a:sym typeface="Times New Roman"/>
              </a:rPr>
              <a:t>Si estás considerando terminar la relación, considera estos consejos:</a:t>
            </a:r>
            <a:endParaRPr/>
          </a:p>
          <a:p>
            <a:pPr indent="-342900" lvl="0" marL="342900" rtl="0" algn="l">
              <a:lnSpc>
                <a:spcPct val="70000"/>
              </a:lnSpc>
              <a:spcBef>
                <a:spcPts val="0"/>
              </a:spcBef>
              <a:spcAft>
                <a:spcPts val="0"/>
              </a:spcAft>
              <a:buSzPts val="1734"/>
              <a:buChar char="•"/>
            </a:pPr>
            <a:r>
              <a:rPr lang="en-US">
                <a:solidFill>
                  <a:srgbClr val="000000"/>
                </a:solidFill>
                <a:latin typeface="Times New Roman"/>
                <a:ea typeface="Times New Roman"/>
                <a:cs typeface="Times New Roman"/>
                <a:sym typeface="Times New Roman"/>
              </a:rPr>
              <a:t>Si no te sientes segur@, no termines la relación en persona. Puede parecer cruel terminar por el teléfono o correo electrónico, pero puede ser la manera más segura.</a:t>
            </a:r>
            <a:endParaRPr/>
          </a:p>
          <a:p>
            <a:pPr indent="-342900" lvl="0" marL="342900" rtl="0" algn="l">
              <a:lnSpc>
                <a:spcPct val="70000"/>
              </a:lnSpc>
              <a:spcBef>
                <a:spcPts val="0"/>
              </a:spcBef>
              <a:spcAft>
                <a:spcPts val="0"/>
              </a:spcAft>
              <a:buSzPts val="1734"/>
              <a:buChar char="•"/>
            </a:pPr>
            <a:r>
              <a:rPr lang="en-US">
                <a:solidFill>
                  <a:srgbClr val="000000"/>
                </a:solidFill>
                <a:latin typeface="Times New Roman"/>
                <a:ea typeface="Times New Roman"/>
                <a:cs typeface="Times New Roman"/>
                <a:sym typeface="Times New Roman"/>
              </a:rPr>
              <a:t>Si terminas en persona, hazlo en un lugar público. Haz que tus amig@s o padres esperen en un lugar cercano. Intenta llevar un celular contigo.</a:t>
            </a:r>
            <a:endParaRPr/>
          </a:p>
          <a:p>
            <a:pPr indent="-342900" lvl="0" marL="342900" rtl="0" algn="l">
              <a:lnSpc>
                <a:spcPct val="70000"/>
              </a:lnSpc>
              <a:spcBef>
                <a:spcPts val="0"/>
              </a:spcBef>
              <a:spcAft>
                <a:spcPts val="0"/>
              </a:spcAft>
              <a:buSzPts val="1734"/>
              <a:buChar char="•"/>
            </a:pPr>
            <a:r>
              <a:rPr lang="en-US">
                <a:solidFill>
                  <a:srgbClr val="000000"/>
                </a:solidFill>
                <a:latin typeface="Times New Roman"/>
                <a:ea typeface="Times New Roman"/>
                <a:cs typeface="Times New Roman"/>
                <a:sym typeface="Times New Roman"/>
              </a:rPr>
              <a:t>No trates de explicar las razones para terminar la relación más de una vez. No hay nada que puedas decir que vaya a hacer a tu ex feliz.</a:t>
            </a:r>
            <a:endParaRPr/>
          </a:p>
          <a:p>
            <a:pPr indent="-342900" lvl="0" marL="342900" rtl="0" algn="l">
              <a:lnSpc>
                <a:spcPct val="70000"/>
              </a:lnSpc>
              <a:spcBef>
                <a:spcPts val="0"/>
              </a:spcBef>
              <a:spcAft>
                <a:spcPts val="0"/>
              </a:spcAft>
              <a:buSzPts val="1734"/>
              <a:buChar char="•"/>
            </a:pPr>
            <a:r>
              <a:rPr lang="en-US">
                <a:solidFill>
                  <a:srgbClr val="000000"/>
                </a:solidFill>
                <a:latin typeface="Times New Roman"/>
                <a:ea typeface="Times New Roman"/>
                <a:cs typeface="Times New Roman"/>
                <a:sym typeface="Times New Roman"/>
              </a:rPr>
              <a:t>Hazle saber a tus amig@s y padres que estás terminando la relación, especialmente si piensas que tu ex va a ir a tu casa a confrontarte cuando estés sol@.</a:t>
            </a:r>
            <a:endParaRPr>
              <a:solidFill>
                <a:srgbClr val="000000"/>
              </a:solidFill>
              <a:latin typeface="Times New Roman"/>
              <a:ea typeface="Times New Roman"/>
              <a:cs typeface="Times New Roman"/>
              <a:sym typeface="Times New Roman"/>
            </a:endParaRPr>
          </a:p>
          <a:p>
            <a:pPr indent="-342900" lvl="0" marL="342900" rtl="0" algn="l">
              <a:lnSpc>
                <a:spcPct val="70000"/>
              </a:lnSpc>
              <a:spcBef>
                <a:spcPts val="0"/>
              </a:spcBef>
              <a:spcAft>
                <a:spcPts val="0"/>
              </a:spcAft>
              <a:buSzPts val="1734"/>
              <a:buChar char="•"/>
            </a:pPr>
            <a:r>
              <a:rPr lang="en-US">
                <a:solidFill>
                  <a:srgbClr val="000000"/>
                </a:solidFill>
                <a:latin typeface="Times New Roman"/>
                <a:ea typeface="Times New Roman"/>
                <a:cs typeface="Times New Roman"/>
                <a:sym typeface="Times New Roman"/>
              </a:rPr>
              <a:t>Confía en ti mism@. Si sientes temor, es probablemente por una buena razón.</a:t>
            </a:r>
            <a:endParaRPr>
              <a:latin typeface="Times New Roman"/>
              <a:ea typeface="Times New Roman"/>
              <a:cs typeface="Times New Roman"/>
              <a:sym typeface="Times New Roman"/>
            </a:endParaRPr>
          </a:p>
        </p:txBody>
      </p:sp>
      <p:pic>
        <p:nvPicPr>
          <p:cNvPr id="193" name="Google Shape;193;p13"/>
          <p:cNvPicPr preferRelativeResize="0"/>
          <p:nvPr/>
        </p:nvPicPr>
        <p:blipFill rotWithShape="1">
          <a:blip r:embed="rId3">
            <a:alphaModFix/>
          </a:blip>
          <a:srcRect b="0" l="0" r="0" t="0"/>
          <a:stretch/>
        </p:blipFill>
        <p:spPr>
          <a:xfrm>
            <a:off x="6610750" y="638175"/>
            <a:ext cx="2511100" cy="1847850"/>
          </a:xfrm>
          <a:prstGeom prst="rect">
            <a:avLst/>
          </a:prstGeom>
          <a:noFill/>
          <a:ln>
            <a:noFill/>
          </a:ln>
        </p:spPr>
      </p:pic>
      <p:sp>
        <p:nvSpPr>
          <p:cNvPr id="194" name="Google Shape;194;p13"/>
          <p:cNvSpPr txBox="1"/>
          <p:nvPr/>
        </p:nvSpPr>
        <p:spPr>
          <a:xfrm>
            <a:off x="6506900" y="3965158"/>
            <a:ext cx="2511100" cy="2800726"/>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chemeClr val="dk1"/>
                </a:solidFill>
                <a:latin typeface="Times New Roman"/>
                <a:ea typeface="Times New Roman"/>
                <a:cs typeface="Times New Roman"/>
                <a:sym typeface="Times New Roman"/>
              </a:rPr>
              <a:t>Pide ayuda. Llama a un/a defensor/a de jóvenes al 866.331.9474. Él/ella está capacitado y list@ para responder a tus preguntas.</a:t>
            </a:r>
            <a:endParaRPr/>
          </a:p>
          <a:p>
            <a:pPr indent="0" lvl="0" marL="0" marR="0" rtl="0" algn="l">
              <a:lnSpc>
                <a:spcPct val="100000"/>
              </a:lnSpc>
              <a:spcBef>
                <a:spcPts val="0"/>
              </a:spcBef>
              <a:spcAft>
                <a:spcPts val="0"/>
              </a:spcAft>
              <a:buNone/>
            </a:pPr>
            <a:br>
              <a:rPr b="1" i="0" lang="en-US" sz="1800" u="none" cap="none" strike="noStrike">
                <a:solidFill>
                  <a:schemeClr val="dk1"/>
                </a:solidFill>
                <a:latin typeface="Times New Roman"/>
                <a:ea typeface="Times New Roman"/>
                <a:cs typeface="Times New Roman"/>
                <a:sym typeface="Times New Roman"/>
              </a:rPr>
            </a:br>
            <a:endParaRPr b="1" i="0" sz="1800" u="sng"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pic>
        <p:nvPicPr>
          <p:cNvPr id="200" name="Google Shape;200;p14"/>
          <p:cNvPicPr preferRelativeResize="0"/>
          <p:nvPr/>
        </p:nvPicPr>
        <p:blipFill rotWithShape="1">
          <a:blip r:embed="rId3">
            <a:alphaModFix/>
          </a:blip>
          <a:srcRect b="0" l="0" r="0" t="0"/>
          <a:stretch/>
        </p:blipFill>
        <p:spPr>
          <a:xfrm>
            <a:off x="6554092" y="1887071"/>
            <a:ext cx="2589908" cy="1797793"/>
          </a:xfrm>
          <a:prstGeom prst="rect">
            <a:avLst/>
          </a:prstGeom>
          <a:noFill/>
          <a:ln>
            <a:noFill/>
          </a:ln>
        </p:spPr>
      </p:pic>
      <p:sp>
        <p:nvSpPr>
          <p:cNvPr id="201" name="Google Shape;201;p14"/>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Luego de Terminar</a:t>
            </a:r>
            <a:endParaRPr>
              <a:latin typeface="Times New Roman"/>
              <a:ea typeface="Times New Roman"/>
              <a:cs typeface="Times New Roman"/>
              <a:sym typeface="Times New Roman"/>
            </a:endParaRPr>
          </a:p>
        </p:txBody>
      </p:sp>
      <p:sp>
        <p:nvSpPr>
          <p:cNvPr id="202" name="Google Shape;202;p14"/>
          <p:cNvSpPr txBox="1"/>
          <p:nvPr>
            <p:ph idx="1" type="body"/>
          </p:nvPr>
        </p:nvSpPr>
        <p:spPr>
          <a:xfrm>
            <a:off x="152400" y="1447800"/>
            <a:ext cx="6852600" cy="5257800"/>
          </a:xfrm>
          <a:prstGeom prst="rect">
            <a:avLst/>
          </a:prstGeom>
          <a:noFill/>
          <a:ln>
            <a:noFill/>
          </a:ln>
        </p:spPr>
        <p:txBody>
          <a:bodyPr anchorCtr="0" anchor="t" bIns="45700" lIns="91425" spcFirstLastPara="1" rIns="91425" wrap="square" tIns="45700">
            <a:normAutofit/>
          </a:bodyPr>
          <a:lstStyle/>
          <a:p>
            <a:pPr indent="-182880" lvl="0" marL="182880" rtl="0" algn="l">
              <a:lnSpc>
                <a:spcPct val="80000"/>
              </a:lnSpc>
              <a:spcBef>
                <a:spcPts val="0"/>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Habla con amig@s y familiares para que ell@s te puedan apoyar.</a:t>
            </a:r>
            <a:endParaRPr/>
          </a:p>
          <a:p>
            <a:pPr indent="-182880" lvl="0" marL="182880" rtl="0" algn="l">
              <a:lnSpc>
                <a:spcPct val="80000"/>
              </a:lnSpc>
              <a:spcBef>
                <a:spcPts val="0"/>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Habla con un/a consejer@ de la escuela o un/a maestr@ en quien confíes. Junt@s, pueden avisarle a seguridad, ajustar tu horario o encontrar otras maneras de hacerte sentir segur@.</a:t>
            </a:r>
            <a:endParaRPr/>
          </a:p>
          <a:p>
            <a:pPr indent="-182880" lvl="0" marL="182880" rtl="0" algn="l">
              <a:lnSpc>
                <a:spcPct val="80000"/>
              </a:lnSpc>
              <a:spcBef>
                <a:spcPts val="0"/>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Evita áreas aisladas en la escuela y el los lugares donde acostumbras a pasar tiempo. No camines sol@ o uses audífonos.</a:t>
            </a:r>
            <a:endParaRPr/>
          </a:p>
          <a:p>
            <a:pPr indent="-182880" lvl="0" marL="182880" rtl="0" algn="l">
              <a:lnSpc>
                <a:spcPct val="80000"/>
              </a:lnSpc>
              <a:spcBef>
                <a:spcPts val="444"/>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Guarda cualquier mensaje amenazador o acosador que tu ex te envíe. Cambia tu perfil a privado en las redes sociales.</a:t>
            </a:r>
            <a:endParaRPr/>
          </a:p>
          <a:p>
            <a:pPr indent="-182880" lvl="0" marL="182880" rtl="0" algn="l">
              <a:lnSpc>
                <a:spcPct val="80000"/>
              </a:lnSpc>
              <a:spcBef>
                <a:spcPts val="444"/>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Memoriza números de teléfono importantes en caso de que no tengas acceso a tu celular.</a:t>
            </a:r>
            <a:endParaRPr sz="222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15"/>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4000"/>
              <a:buNone/>
            </a:pPr>
            <a:r>
              <a:rPr lang="en-US">
                <a:latin typeface="Times New Roman"/>
                <a:ea typeface="Times New Roman"/>
                <a:cs typeface="Times New Roman"/>
                <a:sym typeface="Times New Roman"/>
              </a:rPr>
              <a:t>¿Puedo Parar de Abusar?</a:t>
            </a:r>
            <a:endParaRPr>
              <a:latin typeface="Times New Roman"/>
              <a:ea typeface="Times New Roman"/>
              <a:cs typeface="Times New Roman"/>
              <a:sym typeface="Times New Roman"/>
            </a:endParaRPr>
          </a:p>
        </p:txBody>
      </p:sp>
      <p:sp>
        <p:nvSpPr>
          <p:cNvPr id="209" name="Google Shape;209;p15"/>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887"/>
              <a:buNone/>
            </a:pPr>
            <a:r>
              <a:rPr lang="en-US" sz="2220">
                <a:solidFill>
                  <a:srgbClr val="000000"/>
                </a:solidFill>
                <a:latin typeface="Times New Roman"/>
                <a:ea typeface="Times New Roman"/>
                <a:cs typeface="Times New Roman"/>
                <a:sym typeface="Times New Roman"/>
              </a:rPr>
              <a:t>¿Qué puedo hacer?</a:t>
            </a:r>
            <a:endParaRPr/>
          </a:p>
          <a:p>
            <a:pPr indent="-182880" lvl="0" marL="182880" rtl="0" algn="l">
              <a:lnSpc>
                <a:spcPct val="80000"/>
              </a:lnSpc>
              <a:spcBef>
                <a:spcPts val="444"/>
              </a:spcBef>
              <a:spcAft>
                <a:spcPts val="0"/>
              </a:spcAft>
              <a:buClr>
                <a:srgbClr val="000000"/>
              </a:buClr>
              <a:buSzPts val="1887"/>
              <a:buChar char="•"/>
            </a:pPr>
            <a:r>
              <a:rPr lang="en-US" sz="2220">
                <a:solidFill>
                  <a:srgbClr val="000000"/>
                </a:solidFill>
                <a:latin typeface="Times New Roman"/>
                <a:ea typeface="Times New Roman"/>
                <a:cs typeface="Times New Roman"/>
                <a:sym typeface="Times New Roman"/>
              </a:rPr>
              <a:t>Recuerda, la violencia siempre es una </a:t>
            </a:r>
            <a:r>
              <a:rPr i="1" lang="en-US" sz="2220">
                <a:solidFill>
                  <a:srgbClr val="000000"/>
                </a:solidFill>
                <a:latin typeface="Times New Roman"/>
                <a:ea typeface="Times New Roman"/>
                <a:cs typeface="Times New Roman"/>
                <a:sym typeface="Times New Roman"/>
              </a:rPr>
              <a:t>elección. </a:t>
            </a:r>
            <a:r>
              <a:rPr lang="en-US" sz="2220">
                <a:solidFill>
                  <a:srgbClr val="000000"/>
                </a:solidFill>
                <a:latin typeface="Times New Roman"/>
                <a:ea typeface="Times New Roman"/>
                <a:cs typeface="Times New Roman"/>
                <a:sym typeface="Times New Roman"/>
              </a:rPr>
              <a:t>No hay excusas y a nadie más a quién culpar por ser </a:t>
            </a:r>
            <a:r>
              <a:rPr lang="en-US" sz="2220" u="sng">
                <a:solidFill>
                  <a:srgbClr val="000000"/>
                </a:solidFill>
                <a:latin typeface="Times New Roman"/>
                <a:ea typeface="Times New Roman"/>
                <a:cs typeface="Times New Roman"/>
                <a:sym typeface="Times New Roman"/>
                <a:hlinkClick r:id="rId3"/>
              </a:rPr>
              <a:t>abusiv@.</a:t>
            </a:r>
            <a:r>
              <a:rPr lang="en-US" sz="2220">
                <a:solidFill>
                  <a:srgbClr val="000000"/>
                </a:solidFill>
                <a:latin typeface="Times New Roman"/>
                <a:ea typeface="Times New Roman"/>
                <a:cs typeface="Times New Roman"/>
                <a:sym typeface="Times New Roman"/>
              </a:rPr>
              <a:t> </a:t>
            </a:r>
            <a:endParaRPr/>
          </a:p>
          <a:p>
            <a:pPr indent="-182880" lvl="0" marL="182880" rtl="0" algn="l">
              <a:lnSpc>
                <a:spcPct val="80000"/>
              </a:lnSpc>
              <a:spcBef>
                <a:spcPts val="444"/>
              </a:spcBef>
              <a:spcAft>
                <a:spcPts val="0"/>
              </a:spcAft>
              <a:buClr>
                <a:srgbClr val="000000"/>
              </a:buClr>
              <a:buSzPts val="1887"/>
              <a:buChar char="•"/>
            </a:pPr>
            <a:r>
              <a:rPr lang="en-US" sz="2220">
                <a:solidFill>
                  <a:srgbClr val="000000"/>
                </a:solidFill>
                <a:latin typeface="Times New Roman"/>
                <a:ea typeface="Times New Roman"/>
                <a:cs typeface="Times New Roman"/>
                <a:sym typeface="Times New Roman"/>
              </a:rPr>
              <a:t>Enfócate en cómo tu abuso afecta a tu pareja. Acepta completamente lo mucho que has herido a las personas a las que quieres.</a:t>
            </a:r>
            <a:endParaRPr/>
          </a:p>
          <a:p>
            <a:pPr indent="-182880" lvl="0" marL="182880" rtl="0" algn="l">
              <a:lnSpc>
                <a:spcPct val="80000"/>
              </a:lnSpc>
              <a:spcBef>
                <a:spcPts val="444"/>
              </a:spcBef>
              <a:spcAft>
                <a:spcPts val="0"/>
              </a:spcAft>
              <a:buClr>
                <a:srgbClr val="000000"/>
              </a:buClr>
              <a:buSzPts val="1887"/>
              <a:buChar char="•"/>
            </a:pPr>
            <a:r>
              <a:rPr lang="en-US" sz="2220">
                <a:solidFill>
                  <a:srgbClr val="000000"/>
                </a:solidFill>
                <a:latin typeface="Times New Roman"/>
                <a:ea typeface="Times New Roman"/>
                <a:cs typeface="Times New Roman"/>
                <a:sym typeface="Times New Roman"/>
              </a:rPr>
              <a:t>Recuerda que no estás sol@. Tus amig@s y familia pueden apoyarte a través del proceso difícil de cambiar.</a:t>
            </a:r>
            <a:endParaRPr/>
          </a:p>
          <a:p>
            <a:pPr indent="-182880" lvl="0" marL="182880" rtl="0" algn="l">
              <a:lnSpc>
                <a:spcPct val="80000"/>
              </a:lnSpc>
              <a:spcBef>
                <a:spcPts val="444"/>
              </a:spcBef>
              <a:spcAft>
                <a:spcPts val="0"/>
              </a:spcAft>
              <a:buClr>
                <a:srgbClr val="000000"/>
              </a:buClr>
              <a:buSzPts val="1887"/>
              <a:buChar char="•"/>
            </a:pPr>
            <a:r>
              <a:rPr lang="en-US" sz="2220">
                <a:solidFill>
                  <a:srgbClr val="000000"/>
                </a:solidFill>
                <a:latin typeface="Times New Roman"/>
                <a:ea typeface="Times New Roman"/>
                <a:cs typeface="Times New Roman"/>
                <a:sym typeface="Times New Roman"/>
              </a:rPr>
              <a:t>Obtén ayuda de un programa que se enfoque en relaciones abusivas. Un buen programa te ayudará a dejar de ser abusiv@ y a crear una mejor relación para ti y tu pareja.</a:t>
            </a:r>
            <a:endParaRPr/>
          </a:p>
          <a:p>
            <a:pPr indent="-182880" lvl="0" marL="182880" rtl="0" algn="l">
              <a:lnSpc>
                <a:spcPct val="80000"/>
              </a:lnSpc>
              <a:spcBef>
                <a:spcPts val="444"/>
              </a:spcBef>
              <a:spcAft>
                <a:spcPts val="0"/>
              </a:spcAft>
              <a:buClr>
                <a:srgbClr val="000000"/>
              </a:buClr>
              <a:buSzPts val="1887"/>
              <a:buChar char="•"/>
            </a:pPr>
            <a:r>
              <a:rPr lang="en-US" sz="2220">
                <a:solidFill>
                  <a:srgbClr val="000000"/>
                </a:solidFill>
                <a:latin typeface="Times New Roman"/>
                <a:ea typeface="Times New Roman"/>
                <a:cs typeface="Times New Roman"/>
                <a:sym typeface="Times New Roman"/>
              </a:rPr>
              <a:t>Respeta el derecho de tu pareja a estar segur@ y san@ mientras trabajas hacia el cambio, aún si significa que no pueden estar junt@s.</a:t>
            </a:r>
            <a:endParaRPr/>
          </a:p>
          <a:p>
            <a:pPr indent="-182880" lvl="0" marL="182880" rtl="0" algn="l">
              <a:lnSpc>
                <a:spcPct val="80000"/>
              </a:lnSpc>
              <a:spcBef>
                <a:spcPts val="444"/>
              </a:spcBef>
              <a:spcAft>
                <a:spcPts val="0"/>
              </a:spcAft>
              <a:buClr>
                <a:srgbClr val="000000"/>
              </a:buClr>
              <a:buSzPts val="1887"/>
              <a:buChar char="•"/>
            </a:pPr>
            <a:r>
              <a:rPr lang="en-US" sz="2220">
                <a:solidFill>
                  <a:srgbClr val="000000"/>
                </a:solidFill>
                <a:latin typeface="Times New Roman"/>
                <a:ea typeface="Times New Roman"/>
                <a:cs typeface="Times New Roman"/>
                <a:sym typeface="Times New Roman"/>
              </a:rPr>
              <a:t>Ya que el cambio es difícil, habrá muchas veces que quieras justificar tus acciones o sentir que quieres dejar de cambiar. Recuerda tu compromiso original a cambiar y tendrás más posibilidades de tener éxito.</a:t>
            </a:r>
            <a:endParaRPr sz="2220"/>
          </a:p>
        </p:txBody>
      </p:sp>
      <p:pic>
        <p:nvPicPr>
          <p:cNvPr id="210" name="Google Shape;210;p15"/>
          <p:cNvPicPr preferRelativeResize="0"/>
          <p:nvPr/>
        </p:nvPicPr>
        <p:blipFill rotWithShape="1">
          <a:blip r:embed="rId4">
            <a:alphaModFix/>
          </a:blip>
          <a:srcRect b="0" l="0" r="0" t="0"/>
          <a:stretch/>
        </p:blipFill>
        <p:spPr>
          <a:xfrm>
            <a:off x="7623735" y="381000"/>
            <a:ext cx="1237876" cy="12206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2"/>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Relaciones</a:t>
            </a:r>
            <a:endParaRPr>
              <a:latin typeface="Times New Roman"/>
              <a:ea typeface="Times New Roman"/>
              <a:cs typeface="Times New Roman"/>
              <a:sym typeface="Times New Roman"/>
            </a:endParaRPr>
          </a:p>
        </p:txBody>
      </p:sp>
      <p:sp>
        <p:nvSpPr>
          <p:cNvPr id="101" name="Google Shape;101;p2"/>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Clr>
                <a:srgbClr val="000000"/>
              </a:buClr>
              <a:buSzPts val="2380"/>
              <a:buChar char="•"/>
            </a:pPr>
            <a:r>
              <a:rPr lang="en-US" sz="2800" u="sng">
                <a:solidFill>
                  <a:srgbClr val="000000"/>
                </a:solidFill>
                <a:latin typeface="Times New Roman"/>
                <a:ea typeface="Times New Roman"/>
                <a:cs typeface="Times New Roman"/>
                <a:sym typeface="Times New Roman"/>
              </a:rPr>
              <a:t>Relación Sana: </a:t>
            </a:r>
            <a:r>
              <a:rPr lang="en-US" sz="2800">
                <a:solidFill>
                  <a:srgbClr val="000000"/>
                </a:solidFill>
                <a:latin typeface="Times New Roman"/>
                <a:ea typeface="Times New Roman"/>
                <a:cs typeface="Times New Roman"/>
                <a:sym typeface="Times New Roman"/>
              </a:rPr>
              <a:t>intimidad, seguridad, respeto, buena comunicación y un sentido de ser valorado</a:t>
            </a:r>
            <a:endParaRPr sz="2800">
              <a:solidFill>
                <a:srgbClr val="000000"/>
              </a:solidFill>
              <a:latin typeface="Times New Roman"/>
              <a:ea typeface="Times New Roman"/>
              <a:cs typeface="Times New Roman"/>
              <a:sym typeface="Times New Roman"/>
            </a:endParaRPr>
          </a:p>
          <a:p>
            <a:pPr indent="-182880" lvl="0" marL="182880" rtl="0" algn="l">
              <a:lnSpc>
                <a:spcPct val="100000"/>
              </a:lnSpc>
              <a:spcBef>
                <a:spcPts val="0"/>
              </a:spcBef>
              <a:spcAft>
                <a:spcPts val="0"/>
              </a:spcAft>
              <a:buClr>
                <a:srgbClr val="000000"/>
              </a:buClr>
              <a:buSzPts val="2380"/>
              <a:buChar char="•"/>
            </a:pPr>
            <a:r>
              <a:rPr lang="en-US" sz="2800" u="sng">
                <a:solidFill>
                  <a:srgbClr val="000000"/>
                </a:solidFill>
                <a:latin typeface="Times New Roman"/>
                <a:ea typeface="Times New Roman"/>
                <a:cs typeface="Times New Roman"/>
                <a:sym typeface="Times New Roman"/>
              </a:rPr>
              <a:t>Relación Dañino:</a:t>
            </a:r>
            <a:r>
              <a:rPr lang="en-US" sz="2800">
                <a:solidFill>
                  <a:srgbClr val="000000"/>
                </a:solidFill>
                <a:latin typeface="Times New Roman"/>
                <a:ea typeface="Times New Roman"/>
                <a:cs typeface="Times New Roman"/>
                <a:sym typeface="Times New Roman"/>
              </a:rPr>
              <a:t> pelear tanto que no puedes resolver problemas, falta de apoyo, crítica y hostilidad</a:t>
            </a:r>
            <a:endParaRPr sz="2800">
              <a:solidFill>
                <a:srgbClr val="000000"/>
              </a:solidFill>
              <a:latin typeface="Times New Roman"/>
              <a:ea typeface="Times New Roman"/>
              <a:cs typeface="Times New Roman"/>
              <a:sym typeface="Times New Roman"/>
            </a:endParaRPr>
          </a:p>
          <a:p>
            <a:pPr indent="-182880" lvl="0" marL="182880" rtl="0" algn="l">
              <a:lnSpc>
                <a:spcPct val="100000"/>
              </a:lnSpc>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Es necesario saber lo que quieres/necesitas ANTES de que comience la relación:</a:t>
            </a:r>
            <a:endParaRPr/>
          </a:p>
          <a:p>
            <a:pPr indent="-182880" lvl="1" marL="640080" rtl="0" algn="l">
              <a:lnSpc>
                <a:spcPct val="100000"/>
              </a:lnSpc>
              <a:spcBef>
                <a:spcPts val="560"/>
              </a:spcBef>
              <a:spcAft>
                <a:spcPts val="0"/>
              </a:spcAft>
              <a:buClr>
                <a:srgbClr val="000000"/>
              </a:buClr>
              <a:buSzPts val="2380"/>
              <a:buChar char="•"/>
            </a:pPr>
            <a:r>
              <a:rPr lang="en-US">
                <a:solidFill>
                  <a:srgbClr val="000000"/>
                </a:solidFill>
                <a:latin typeface="Times New Roman"/>
                <a:ea typeface="Times New Roman"/>
                <a:cs typeface="Times New Roman"/>
                <a:sym typeface="Times New Roman"/>
              </a:rPr>
              <a:t>Saber genuinamente lo que quieres y necesitas en una pareja y en una relación</a:t>
            </a:r>
            <a:endParaRPr>
              <a:solidFill>
                <a:srgbClr val="000000"/>
              </a:solidFill>
              <a:latin typeface="Times New Roman"/>
              <a:ea typeface="Times New Roman"/>
              <a:cs typeface="Times New Roman"/>
              <a:sym typeface="Times New Roman"/>
            </a:endParaRPr>
          </a:p>
          <a:p>
            <a:pPr indent="-182880" lvl="1" marL="640080" rtl="0" algn="l">
              <a:lnSpc>
                <a:spcPct val="100000"/>
              </a:lnSpc>
              <a:spcBef>
                <a:spcPts val="560"/>
              </a:spcBef>
              <a:spcAft>
                <a:spcPts val="0"/>
              </a:spcAft>
              <a:buClr>
                <a:srgbClr val="000000"/>
              </a:buClr>
              <a:buSzPts val="2380"/>
              <a:buChar char="•"/>
            </a:pPr>
            <a:r>
              <a:rPr lang="en-US">
                <a:solidFill>
                  <a:srgbClr val="000000"/>
                </a:solidFill>
                <a:latin typeface="Times New Roman"/>
                <a:ea typeface="Times New Roman"/>
                <a:cs typeface="Times New Roman"/>
                <a:sym typeface="Times New Roman"/>
              </a:rPr>
              <a:t>Seleccionar a la persona indicada</a:t>
            </a:r>
            <a:endParaRPr>
              <a:solidFill>
                <a:srgbClr val="000000"/>
              </a:solidFill>
            </a:endParaRPr>
          </a:p>
          <a:p>
            <a:pPr indent="-182880" lvl="1" marL="640080" rtl="0" algn="l">
              <a:lnSpc>
                <a:spcPct val="100000"/>
              </a:lnSpc>
              <a:spcBef>
                <a:spcPts val="560"/>
              </a:spcBef>
              <a:spcAft>
                <a:spcPts val="0"/>
              </a:spcAft>
              <a:buClr>
                <a:srgbClr val="000000"/>
              </a:buClr>
              <a:buSzPts val="2380"/>
              <a:buChar char="•"/>
            </a:pPr>
            <a:r>
              <a:rPr lang="en-US">
                <a:solidFill>
                  <a:srgbClr val="000000"/>
                </a:solidFill>
                <a:latin typeface="Times New Roman"/>
                <a:ea typeface="Times New Roman"/>
                <a:cs typeface="Times New Roman"/>
                <a:sym typeface="Times New Roman"/>
              </a:rPr>
              <a:t>Desarrollar y usar habilidades desde el principio</a:t>
            </a:r>
            <a:endParaRPr/>
          </a:p>
        </p:txBody>
      </p:sp>
      <p:sp>
        <p:nvSpPr>
          <p:cNvPr id="102" name="Google Shape;102;p2"/>
          <p:cNvSpPr/>
          <p:nvPr/>
        </p:nvSpPr>
        <p:spPr>
          <a:xfrm>
            <a:off x="0" y="20851"/>
            <a:ext cx="65" cy="415498"/>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900"/>
              <a:buFont typeface="Arial"/>
              <a:buNone/>
            </a:pPr>
            <a:br>
              <a:rPr b="0" i="0" lang="en-US" sz="9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3"/>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Conocimientos en Relaciones</a:t>
            </a:r>
            <a:endParaRPr>
              <a:latin typeface="Times New Roman"/>
              <a:ea typeface="Times New Roman"/>
              <a:cs typeface="Times New Roman"/>
              <a:sym typeface="Times New Roman"/>
            </a:endParaRPr>
          </a:p>
        </p:txBody>
      </p:sp>
      <p:sp>
        <p:nvSpPr>
          <p:cNvPr id="109" name="Google Shape;109;p3"/>
          <p:cNvSpPr txBox="1"/>
          <p:nvPr>
            <p:ph idx="1" type="body"/>
          </p:nvPr>
        </p:nvSpPr>
        <p:spPr>
          <a:xfrm>
            <a:off x="124050" y="1661899"/>
            <a:ext cx="8895900" cy="5411253"/>
          </a:xfrm>
          <a:prstGeom prst="rect">
            <a:avLst/>
          </a:prstGeom>
          <a:noFill/>
          <a:ln>
            <a:noFill/>
          </a:ln>
        </p:spPr>
        <p:txBody>
          <a:bodyPr anchorCtr="0" anchor="t" bIns="45700" lIns="91425" spcFirstLastPara="1" rIns="91425" wrap="square" tIns="45700">
            <a:normAutofit/>
          </a:bodyPr>
          <a:lstStyle/>
          <a:p>
            <a:pPr indent="-182880" lvl="0" marL="182880" rtl="0" algn="l">
              <a:lnSpc>
                <a:spcPct val="70000"/>
              </a:lnSpc>
              <a:spcBef>
                <a:spcPts val="0"/>
              </a:spcBef>
              <a:spcAft>
                <a:spcPts val="0"/>
              </a:spcAft>
              <a:buClr>
                <a:srgbClr val="000000"/>
              </a:buClr>
              <a:buSzPts val="2400"/>
              <a:buChar char="•"/>
            </a:pPr>
            <a:r>
              <a:rPr lang="en-US" sz="2800">
                <a:solidFill>
                  <a:srgbClr val="000000"/>
                </a:solidFill>
                <a:latin typeface="Times New Roman"/>
                <a:ea typeface="Times New Roman"/>
                <a:cs typeface="Times New Roman"/>
                <a:sym typeface="Times New Roman"/>
              </a:rPr>
              <a:t>La capacidad de funcionar de manera adaptativa en todas las áreas del proceso de la relación, desde descubrir lo que necesita, encontrar a la persona indicada, construir una relación sana y salir de relaciones que no son saludables.</a:t>
            </a:r>
            <a:endParaRPr/>
          </a:p>
          <a:p>
            <a:pPr indent="-182880" lvl="1" marL="457200" rtl="0" algn="l">
              <a:lnSpc>
                <a:spcPct val="70000"/>
              </a:lnSpc>
              <a:spcBef>
                <a:spcPts val="407"/>
              </a:spcBef>
              <a:spcAft>
                <a:spcPts val="0"/>
              </a:spcAft>
              <a:buClr>
                <a:srgbClr val="000000"/>
              </a:buClr>
              <a:buSzPts val="1730"/>
              <a:buChar char="•"/>
            </a:pPr>
            <a:r>
              <a:rPr b="1" lang="en-US" sz="2400" u="sng">
                <a:solidFill>
                  <a:srgbClr val="000000"/>
                </a:solidFill>
                <a:latin typeface="Times New Roman"/>
                <a:ea typeface="Times New Roman"/>
                <a:cs typeface="Times New Roman"/>
                <a:sym typeface="Times New Roman"/>
              </a:rPr>
              <a:t>Percepción</a:t>
            </a:r>
            <a:r>
              <a:rPr lang="en-US" sz="2400">
                <a:solidFill>
                  <a:srgbClr val="000000"/>
                </a:solidFill>
                <a:latin typeface="Times New Roman"/>
                <a:ea typeface="Times New Roman"/>
                <a:cs typeface="Times New Roman"/>
                <a:sym typeface="Times New Roman"/>
              </a:rPr>
              <a:t>: Conocimiento, comprensión y aprendizaje </a:t>
            </a:r>
            <a:endParaRPr/>
          </a:p>
          <a:p>
            <a:pPr indent="-182880" lvl="2" marL="914400" rtl="0" algn="l">
              <a:lnSpc>
                <a:spcPct val="70000"/>
              </a:lnSpc>
              <a:spcBef>
                <a:spcPts val="407"/>
              </a:spcBef>
              <a:spcAft>
                <a:spcPts val="0"/>
              </a:spcAft>
              <a:buClr>
                <a:srgbClr val="000000"/>
              </a:buClr>
              <a:buSzPts val="1730"/>
              <a:buChar char="•"/>
            </a:pPr>
            <a:r>
              <a:rPr lang="en-US" sz="2000">
                <a:solidFill>
                  <a:srgbClr val="000000"/>
                </a:solidFill>
                <a:latin typeface="Times New Roman"/>
                <a:ea typeface="Times New Roman"/>
                <a:cs typeface="Times New Roman"/>
                <a:sym typeface="Times New Roman"/>
              </a:rPr>
              <a:t>¿Qué tipo de relación quieres?</a:t>
            </a:r>
            <a:endParaRPr/>
          </a:p>
          <a:p>
            <a:pPr indent="-182880" lvl="1" marL="457200" rtl="0" algn="l">
              <a:lnSpc>
                <a:spcPct val="70000"/>
              </a:lnSpc>
              <a:spcBef>
                <a:spcPts val="407"/>
              </a:spcBef>
              <a:spcAft>
                <a:spcPts val="0"/>
              </a:spcAft>
              <a:buClr>
                <a:srgbClr val="000000"/>
              </a:buClr>
              <a:buSzPts val="1730"/>
              <a:buChar char="•"/>
            </a:pPr>
            <a:r>
              <a:rPr b="1" lang="en-US" sz="2400" u="sng">
                <a:solidFill>
                  <a:srgbClr val="000000"/>
                </a:solidFill>
                <a:latin typeface="Times New Roman"/>
                <a:ea typeface="Times New Roman"/>
                <a:cs typeface="Times New Roman"/>
                <a:sym typeface="Times New Roman"/>
              </a:rPr>
              <a:t>Mutualidad</a:t>
            </a:r>
            <a:r>
              <a:rPr lang="en-US" sz="2400">
                <a:solidFill>
                  <a:srgbClr val="000000"/>
                </a:solidFill>
                <a:latin typeface="Times New Roman"/>
                <a:ea typeface="Times New Roman"/>
                <a:cs typeface="Times New Roman"/>
                <a:sym typeface="Times New Roman"/>
              </a:rPr>
              <a:t>: Comprender que ambas personas tienen necesidades. Ambas necesidades son importantes.</a:t>
            </a:r>
            <a:endParaRPr/>
          </a:p>
          <a:p>
            <a:pPr indent="-182880" lvl="2" marL="914400" rtl="0" algn="l">
              <a:lnSpc>
                <a:spcPct val="70000"/>
              </a:lnSpc>
              <a:spcBef>
                <a:spcPts val="407"/>
              </a:spcBef>
              <a:spcAft>
                <a:spcPts val="0"/>
              </a:spcAft>
              <a:buClr>
                <a:srgbClr val="000000"/>
              </a:buClr>
              <a:buSzPts val="1730"/>
              <a:buChar char="•"/>
            </a:pPr>
            <a:r>
              <a:rPr lang="en-US" sz="2000">
                <a:solidFill>
                  <a:srgbClr val="000000"/>
                </a:solidFill>
                <a:latin typeface="Times New Roman"/>
                <a:ea typeface="Times New Roman"/>
                <a:cs typeface="Times New Roman"/>
                <a:sym typeface="Times New Roman"/>
              </a:rPr>
              <a:t>Puedes expresar tus necesidades de una forma clara y directa </a:t>
            </a:r>
            <a:r>
              <a:rPr lang="en-US" sz="2000">
                <a:solidFill>
                  <a:srgbClr val="000000"/>
                </a:solidFill>
                <a:latin typeface="Times New Roman"/>
                <a:ea typeface="Times New Roman"/>
                <a:cs typeface="Times New Roman"/>
                <a:sym typeface="Times New Roman"/>
              </a:rPr>
              <a:t>lo cual</a:t>
            </a:r>
            <a:r>
              <a:rPr lang="en-US" sz="2000">
                <a:solidFill>
                  <a:srgbClr val="000000"/>
                </a:solidFill>
                <a:latin typeface="Times New Roman"/>
                <a:ea typeface="Times New Roman"/>
                <a:cs typeface="Times New Roman"/>
                <a:sym typeface="Times New Roman"/>
              </a:rPr>
              <a:t> aumenta las posibilidades de que se cumplan</a:t>
            </a:r>
            <a:endParaRPr sz="2000">
              <a:solidFill>
                <a:srgbClr val="000000"/>
              </a:solidFill>
              <a:latin typeface="Times New Roman"/>
              <a:ea typeface="Times New Roman"/>
              <a:cs typeface="Times New Roman"/>
              <a:sym typeface="Times New Roman"/>
            </a:endParaRPr>
          </a:p>
          <a:p>
            <a:pPr indent="-182880" lvl="2" marL="914400" rtl="0" algn="l">
              <a:lnSpc>
                <a:spcPct val="70000"/>
              </a:lnSpc>
              <a:spcBef>
                <a:spcPts val="407"/>
              </a:spcBef>
              <a:spcAft>
                <a:spcPts val="0"/>
              </a:spcAft>
              <a:buClr>
                <a:srgbClr val="000000"/>
              </a:buClr>
              <a:buSzPts val="1730"/>
              <a:buChar char="•"/>
            </a:pPr>
            <a:r>
              <a:rPr lang="en-US" sz="2000">
                <a:solidFill>
                  <a:srgbClr val="000000"/>
                </a:solidFill>
                <a:latin typeface="Times New Roman"/>
                <a:ea typeface="Times New Roman"/>
                <a:cs typeface="Times New Roman"/>
                <a:sym typeface="Times New Roman"/>
              </a:rPr>
              <a:t>También estará dispuesto a satisfacer las necesidades de tu pareja.</a:t>
            </a:r>
            <a:endParaRPr/>
          </a:p>
          <a:p>
            <a:pPr indent="-182880" lvl="1" marL="457200" rtl="0" algn="l">
              <a:lnSpc>
                <a:spcPct val="70000"/>
              </a:lnSpc>
              <a:spcBef>
                <a:spcPts val="407"/>
              </a:spcBef>
              <a:spcAft>
                <a:spcPts val="0"/>
              </a:spcAft>
              <a:buClr>
                <a:srgbClr val="000000"/>
              </a:buClr>
              <a:buSzPts val="1730"/>
              <a:buChar char="•"/>
            </a:pPr>
            <a:r>
              <a:rPr b="1" lang="en-US" sz="2400" u="sng">
                <a:solidFill>
                  <a:srgbClr val="000000"/>
                </a:solidFill>
                <a:latin typeface="Times New Roman"/>
                <a:ea typeface="Times New Roman"/>
                <a:cs typeface="Times New Roman"/>
                <a:sym typeface="Times New Roman"/>
              </a:rPr>
              <a:t>Regulación emocional</a:t>
            </a:r>
            <a:r>
              <a:rPr lang="en-US" sz="2400">
                <a:solidFill>
                  <a:srgbClr val="000000"/>
                </a:solidFill>
                <a:latin typeface="Times New Roman"/>
                <a:ea typeface="Times New Roman"/>
                <a:cs typeface="Times New Roman"/>
                <a:sym typeface="Times New Roman"/>
              </a:rPr>
              <a:t>: Capacidad de regular los sentimientos en respuesta a las cosas que suceden en su relación. Mantener tus emociones tranquilas.</a:t>
            </a:r>
            <a:endParaRPr/>
          </a:p>
          <a:p>
            <a:pPr indent="-182880" lvl="2" marL="914400" rtl="0" algn="l">
              <a:lnSpc>
                <a:spcPct val="70000"/>
              </a:lnSpc>
              <a:spcBef>
                <a:spcPts val="407"/>
              </a:spcBef>
              <a:spcAft>
                <a:spcPts val="0"/>
              </a:spcAft>
              <a:buClr>
                <a:srgbClr val="000000"/>
              </a:buClr>
              <a:buSzPts val="1730"/>
              <a:buChar char="•"/>
            </a:pPr>
            <a:r>
              <a:rPr lang="en-US" sz="2000">
                <a:solidFill>
                  <a:srgbClr val="000000"/>
                </a:solidFill>
                <a:latin typeface="Times New Roman"/>
                <a:ea typeface="Times New Roman"/>
                <a:cs typeface="Times New Roman"/>
                <a:sym typeface="Times New Roman"/>
              </a:rPr>
              <a:t>Mantener las cosas en perspectiva</a:t>
            </a:r>
            <a:endParaRPr sz="2000">
              <a:solidFill>
                <a:srgbClr val="000000"/>
              </a:solidFill>
              <a:latin typeface="Times New Roman"/>
              <a:ea typeface="Times New Roman"/>
              <a:cs typeface="Times New Roman"/>
              <a:sym typeface="Times New Roman"/>
            </a:endParaRPr>
          </a:p>
          <a:p>
            <a:pPr indent="-182880" lvl="2" marL="914400" rtl="0" algn="l">
              <a:lnSpc>
                <a:spcPct val="70000"/>
              </a:lnSpc>
              <a:spcBef>
                <a:spcPts val="407"/>
              </a:spcBef>
              <a:spcAft>
                <a:spcPts val="0"/>
              </a:spcAft>
              <a:buClr>
                <a:srgbClr val="000000"/>
              </a:buClr>
              <a:buSzPts val="1730"/>
              <a:buChar char="•"/>
            </a:pPr>
            <a:r>
              <a:rPr lang="en-US" sz="2400">
                <a:solidFill>
                  <a:srgbClr val="000000"/>
                </a:solidFill>
                <a:latin typeface="Times New Roman"/>
                <a:ea typeface="Times New Roman"/>
                <a:cs typeface="Times New Roman"/>
                <a:sym typeface="Times New Roman"/>
              </a:rPr>
              <a:t>Tolerar sentimientos incómodos</a:t>
            </a:r>
            <a:endParaRPr sz="2400">
              <a:solidFill>
                <a:srgbClr val="000000"/>
              </a:solidFill>
              <a:latin typeface="Times New Roman"/>
              <a:ea typeface="Times New Roman"/>
              <a:cs typeface="Times New Roman"/>
              <a:sym typeface="Times New Roman"/>
            </a:endParaRPr>
          </a:p>
          <a:p>
            <a:pPr indent="-182880" lvl="2" marL="914400" rtl="0" algn="l">
              <a:lnSpc>
                <a:spcPct val="70000"/>
              </a:lnSpc>
              <a:spcBef>
                <a:spcPts val="407"/>
              </a:spcBef>
              <a:spcAft>
                <a:spcPts val="0"/>
              </a:spcAft>
              <a:buClr>
                <a:srgbClr val="000000"/>
              </a:buClr>
              <a:buSzPts val="1730"/>
              <a:buChar char="•"/>
            </a:pPr>
            <a:r>
              <a:rPr lang="en-US" sz="2400">
                <a:solidFill>
                  <a:srgbClr val="000000"/>
                </a:solidFill>
                <a:latin typeface="Times New Roman"/>
                <a:ea typeface="Times New Roman"/>
                <a:cs typeface="Times New Roman"/>
                <a:sym typeface="Times New Roman"/>
              </a:rPr>
              <a:t>Mantener un sentido de respeto por sí mismo </a:t>
            </a:r>
            <a:endParaRPr sz="2400"/>
          </a:p>
        </p:txBody>
      </p:sp>
      <p:sp>
        <p:nvSpPr>
          <p:cNvPr id="110" name="Google Shape;110;p3"/>
          <p:cNvSpPr/>
          <p:nvPr/>
        </p:nvSpPr>
        <p:spPr>
          <a:xfrm>
            <a:off x="0" y="20851"/>
            <a:ext cx="65" cy="415498"/>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900"/>
              <a:buFont typeface="Arial"/>
              <a:buNone/>
            </a:pPr>
            <a:br>
              <a:rPr b="0" i="0" lang="en-US" sz="9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4"/>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Relaciones Sanas</a:t>
            </a:r>
            <a:endParaRPr>
              <a:latin typeface="Times New Roman"/>
              <a:ea typeface="Times New Roman"/>
              <a:cs typeface="Times New Roman"/>
              <a:sym typeface="Times New Roman"/>
            </a:endParaRPr>
          </a:p>
        </p:txBody>
      </p:sp>
      <p:sp>
        <p:nvSpPr>
          <p:cNvPr id="116" name="Google Shape;116;p4"/>
          <p:cNvSpPr txBox="1"/>
          <p:nvPr>
            <p:ph idx="1" type="body"/>
          </p:nvPr>
        </p:nvSpPr>
        <p:spPr>
          <a:xfrm>
            <a:off x="457200" y="2043600"/>
            <a:ext cx="8229600" cy="4433400"/>
          </a:xfrm>
          <a:prstGeom prst="rect">
            <a:avLst/>
          </a:prstGeom>
          <a:noFill/>
          <a:ln>
            <a:noFill/>
          </a:ln>
        </p:spPr>
        <p:txBody>
          <a:bodyPr anchorCtr="0" anchor="t" bIns="45700" lIns="91425" spcFirstLastPara="1" rIns="91425" wrap="square" tIns="45700">
            <a:normAutofit/>
          </a:bodyPr>
          <a:lstStyle/>
          <a:p>
            <a:pPr indent="-457200" lvl="0" marL="508000" rtl="0" algn="l">
              <a:lnSpc>
                <a:spcPct val="100000"/>
              </a:lnSpc>
              <a:spcBef>
                <a:spcPts val="480"/>
              </a:spcBef>
              <a:spcAft>
                <a:spcPts val="0"/>
              </a:spcAft>
              <a:buClr>
                <a:srgbClr val="000000"/>
              </a:buClr>
              <a:buSzPts val="2800"/>
              <a:buChar char="•"/>
            </a:pPr>
            <a:r>
              <a:rPr lang="en-US" sz="2800">
                <a:solidFill>
                  <a:srgbClr val="000000"/>
                </a:solidFill>
                <a:latin typeface="Times New Roman"/>
                <a:ea typeface="Times New Roman"/>
                <a:cs typeface="Times New Roman"/>
                <a:sym typeface="Times New Roman"/>
              </a:rPr>
              <a:t>¿Es sana? </a:t>
            </a:r>
            <a:endParaRPr/>
          </a:p>
          <a:p>
            <a:pPr indent="-457200" lvl="1" marL="965200" rtl="0" algn="l">
              <a:lnSpc>
                <a:spcPct val="100000"/>
              </a:lnSpc>
              <a:spcBef>
                <a:spcPts val="480"/>
              </a:spcBef>
              <a:spcAft>
                <a:spcPts val="0"/>
              </a:spcAft>
              <a:buClr>
                <a:srgbClr val="000000"/>
              </a:buClr>
              <a:buSzPts val="2800"/>
              <a:buChar char="•"/>
            </a:pPr>
            <a:r>
              <a:rPr lang="en-US" sz="2400">
                <a:solidFill>
                  <a:srgbClr val="000000"/>
                </a:solidFill>
                <a:latin typeface="Times New Roman"/>
                <a:ea typeface="Times New Roman"/>
                <a:cs typeface="Times New Roman"/>
                <a:sym typeface="Times New Roman"/>
              </a:rPr>
              <a:t>Todas relaciones existen en un espectro desde las sanas hasta las abusivas. ¿Dónde cae la suya?</a:t>
            </a:r>
            <a:endParaRPr/>
          </a:p>
          <a:p>
            <a:pPr indent="0" lvl="1" marL="533400" rtl="0" algn="l">
              <a:lnSpc>
                <a:spcPct val="100000"/>
              </a:lnSpc>
              <a:spcBef>
                <a:spcPts val="0"/>
              </a:spcBef>
              <a:spcAft>
                <a:spcPts val="0"/>
              </a:spcAft>
              <a:buSzPts val="2400"/>
              <a:buNone/>
            </a:pPr>
            <a:r>
              <a:rPr lang="en-US" sz="2400" u="sng">
                <a:solidFill>
                  <a:schemeClr val="hlink"/>
                </a:solidFill>
                <a:latin typeface="Times New Roman"/>
                <a:ea typeface="Times New Roman"/>
                <a:cs typeface="Times New Roman"/>
                <a:sym typeface="Times New Roman"/>
              </a:rPr>
              <a:t>https://espanol.loveisrespect.org/es-abusivo/esta-mi-pareja-cambiando-quiz/</a:t>
            </a: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g5b61167853_0_13"/>
          <p:cNvSpPr txBox="1"/>
          <p:nvPr>
            <p:ph type="title"/>
          </p:nvPr>
        </p:nvSpPr>
        <p:spPr>
          <a:xfrm>
            <a:off x="0" y="533400"/>
            <a:ext cx="8686800" cy="99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US">
                <a:latin typeface="Times New Roman"/>
                <a:ea typeface="Times New Roman"/>
                <a:cs typeface="Times New Roman"/>
                <a:sym typeface="Times New Roman"/>
              </a:rPr>
              <a:t>LGBTQ Relaciones Sanas</a:t>
            </a:r>
            <a:endParaRPr>
              <a:latin typeface="Times New Roman"/>
              <a:ea typeface="Times New Roman"/>
              <a:cs typeface="Times New Roman"/>
              <a:sym typeface="Times New Roman"/>
            </a:endParaRPr>
          </a:p>
        </p:txBody>
      </p:sp>
      <p:sp>
        <p:nvSpPr>
          <p:cNvPr id="123" name="Google Shape;123;g5b61167853_0_13"/>
          <p:cNvSpPr txBox="1"/>
          <p:nvPr>
            <p:ph idx="1" type="body"/>
          </p:nvPr>
        </p:nvSpPr>
        <p:spPr>
          <a:xfrm>
            <a:off x="0" y="1600200"/>
            <a:ext cx="9045600" cy="4164000"/>
          </a:xfrm>
          <a:prstGeom prst="rect">
            <a:avLst/>
          </a:prstGeom>
          <a:noFill/>
          <a:ln>
            <a:noFill/>
          </a:ln>
        </p:spPr>
        <p:txBody>
          <a:bodyPr anchorCtr="0" anchor="t" bIns="45700" lIns="91425" spcFirstLastPara="1" rIns="91425" wrap="square" tIns="45700">
            <a:noAutofit/>
          </a:bodyPr>
          <a:lstStyle/>
          <a:p>
            <a:pPr indent="-393700" lvl="0" marL="457200" rtl="0" algn="l">
              <a:lnSpc>
                <a:spcPct val="100000"/>
              </a:lnSpc>
              <a:spcBef>
                <a:spcPts val="360"/>
              </a:spcBef>
              <a:spcAft>
                <a:spcPts val="0"/>
              </a:spcAft>
              <a:buClr>
                <a:srgbClr val="000000"/>
              </a:buClr>
              <a:buSzPts val="2600"/>
              <a:buFont typeface="Times New Roman"/>
              <a:buChar char="•"/>
            </a:pPr>
            <a:r>
              <a:rPr lang="en-US" sz="2600">
                <a:solidFill>
                  <a:srgbClr val="000000"/>
                </a:solidFill>
                <a:latin typeface="Times New Roman"/>
                <a:ea typeface="Times New Roman"/>
                <a:cs typeface="Times New Roman"/>
                <a:sym typeface="Times New Roman"/>
              </a:rPr>
              <a:t>Algunas señales de una relación sana incluyen:</a:t>
            </a:r>
            <a:endParaRPr/>
          </a:p>
          <a:p>
            <a:pPr indent="-393700" lvl="1" marL="914400" rtl="0" algn="l">
              <a:lnSpc>
                <a:spcPct val="100000"/>
              </a:lnSpc>
              <a:spcBef>
                <a:spcPts val="360"/>
              </a:spcBef>
              <a:spcAft>
                <a:spcPts val="0"/>
              </a:spcAft>
              <a:buClr>
                <a:srgbClr val="000000"/>
              </a:buClr>
              <a:buSzPts val="2600"/>
              <a:buFont typeface="Times New Roman"/>
              <a:buChar char="•"/>
            </a:pPr>
            <a:r>
              <a:rPr lang="en-US" sz="2400">
                <a:solidFill>
                  <a:srgbClr val="000000"/>
                </a:solidFill>
                <a:latin typeface="Times New Roman"/>
                <a:ea typeface="Times New Roman"/>
                <a:cs typeface="Times New Roman"/>
                <a:sym typeface="Times New Roman"/>
              </a:rPr>
              <a:t>Se respetan los pronombres de género o el nombre que has elegido.</a:t>
            </a:r>
            <a:endParaRPr/>
          </a:p>
          <a:p>
            <a:pPr indent="-381000" lvl="1" marL="914400" rtl="0" algn="l">
              <a:lnSpc>
                <a:spcPct val="100000"/>
              </a:lnSpc>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Se respetan tus límites.</a:t>
            </a:r>
            <a:endParaRPr/>
          </a:p>
          <a:p>
            <a:pPr indent="-381000" lvl="1" marL="914400" rtl="0" algn="l">
              <a:lnSpc>
                <a:spcPct val="100000"/>
              </a:lnSpc>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Te da espacio para pasar tiempo con amig@s o familia sin pensar que estás engañándol@.</a:t>
            </a:r>
            <a:endParaRPr/>
          </a:p>
          <a:p>
            <a:pPr indent="-381000" lvl="1" marL="914400" rtl="0" algn="l">
              <a:lnSpc>
                <a:spcPct val="100000"/>
              </a:lnSpc>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No toma tu dinero o te dice lo que debes comprar.</a:t>
            </a:r>
            <a:endParaRPr/>
          </a:p>
          <a:p>
            <a:pPr indent="-381000" lvl="1" marL="914400" rtl="0" algn="l">
              <a:lnSpc>
                <a:spcPct val="100000"/>
              </a:lnSpc>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Nunca te amenaza con revelar tu identidad a otras personas.</a:t>
            </a:r>
            <a:endParaRPr/>
          </a:p>
          <a:p>
            <a:pPr indent="-381000" lvl="1" marL="914400" rtl="0" algn="l">
              <a:lnSpc>
                <a:spcPct val="100000"/>
              </a:lnSpc>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Nunca te dice que no eres una lesbiana real, un hombre gay real, una persona trans real o cualquier manera en que te identifiques, porque no tienes sexo de la manera en que él/ella quiere.</a:t>
            </a:r>
            <a:endParaRPr/>
          </a:p>
        </p:txBody>
      </p:sp>
      <p:pic>
        <p:nvPicPr>
          <p:cNvPr descr="Related image" id="124" name="Google Shape;124;g5b61167853_0_13"/>
          <p:cNvPicPr preferRelativeResize="0"/>
          <p:nvPr/>
        </p:nvPicPr>
        <p:blipFill rotWithShape="1">
          <a:blip r:embed="rId3">
            <a:alphaModFix/>
          </a:blip>
          <a:srcRect b="0" l="0" r="0" t="0"/>
          <a:stretch/>
        </p:blipFill>
        <p:spPr>
          <a:xfrm>
            <a:off x="7363050" y="412900"/>
            <a:ext cx="1780950" cy="1187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g5b61167853_0_19"/>
          <p:cNvSpPr txBox="1"/>
          <p:nvPr>
            <p:ph type="title"/>
          </p:nvPr>
        </p:nvSpPr>
        <p:spPr>
          <a:xfrm>
            <a:off x="0" y="273424"/>
            <a:ext cx="9136552" cy="99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en-US">
                <a:latin typeface="Times New Roman"/>
                <a:ea typeface="Times New Roman"/>
                <a:cs typeface="Times New Roman"/>
                <a:sym typeface="Times New Roman"/>
              </a:rPr>
              <a:t>Los Obstáculos de l@s jóvenes LGBTQ</a:t>
            </a:r>
            <a:endParaRPr/>
          </a:p>
        </p:txBody>
      </p:sp>
      <p:sp>
        <p:nvSpPr>
          <p:cNvPr id="131" name="Google Shape;131;g5b61167853_0_19"/>
          <p:cNvSpPr txBox="1"/>
          <p:nvPr>
            <p:ph idx="1" type="body"/>
          </p:nvPr>
        </p:nvSpPr>
        <p:spPr>
          <a:xfrm>
            <a:off x="-94129" y="1075766"/>
            <a:ext cx="9238130" cy="6140310"/>
          </a:xfrm>
          <a:prstGeom prst="rect">
            <a:avLst/>
          </a:prstGeom>
          <a:noFill/>
          <a:ln>
            <a:noFill/>
          </a:ln>
        </p:spPr>
        <p:txBody>
          <a:bodyPr anchorCtr="0" anchor="t" bIns="45700" lIns="91425" spcFirstLastPara="1" rIns="91425" wrap="square" tIns="45700">
            <a:noAutofit/>
          </a:bodyPr>
          <a:lstStyle/>
          <a:p>
            <a:pPr indent="-285750" lvl="0" marL="400050" rtl="0" algn="l">
              <a:lnSpc>
                <a:spcPct val="100000"/>
              </a:lnSpc>
              <a:spcBef>
                <a:spcPts val="360"/>
              </a:spcBef>
              <a:spcAft>
                <a:spcPts val="0"/>
              </a:spcAft>
              <a:buClr>
                <a:srgbClr val="000000"/>
              </a:buClr>
              <a:buSzPts val="1800"/>
              <a:buChar char="•"/>
            </a:pPr>
            <a:r>
              <a:rPr b="1" lang="en-US" sz="2000">
                <a:solidFill>
                  <a:srgbClr val="000000"/>
                </a:solidFill>
                <a:latin typeface="Times New Roman"/>
                <a:ea typeface="Times New Roman"/>
                <a:cs typeface="Times New Roman"/>
                <a:sym typeface="Times New Roman"/>
              </a:rPr>
              <a:t>Pena o vergüenza. </a:t>
            </a:r>
            <a:r>
              <a:rPr lang="en-US" sz="1800">
                <a:solidFill>
                  <a:srgbClr val="000000"/>
                </a:solidFill>
                <a:latin typeface="Times New Roman"/>
                <a:ea typeface="Times New Roman"/>
                <a:cs typeface="Times New Roman"/>
                <a:sym typeface="Times New Roman"/>
              </a:rPr>
              <a:t>Puede que estés luchando con tu propia homofobia internalizada o con pena sobre tu orientación sexual o tu identidad de género. Tu pareja abusiva puede intentar usar esta pena para ejercer poder y control sobre ti. Puede intentar hacerte sentir culpable sobre ti mism@ al decirte cosas que tienen que ver con la sexualidad o inseguridades de género (como decir“tú no eres suficientemente hombre”) o presionarte a que hagas actos sexuales con los que no te sientes cómod@ diciendo que eso es “normal” en este tipo de relación.</a:t>
            </a:r>
            <a:endParaRPr sz="1800">
              <a:solidFill>
                <a:srgbClr val="000000"/>
              </a:solidFill>
              <a:latin typeface="Times New Roman"/>
              <a:ea typeface="Times New Roman"/>
              <a:cs typeface="Times New Roman"/>
              <a:sym typeface="Times New Roman"/>
            </a:endParaRPr>
          </a:p>
          <a:p>
            <a:pPr indent="-285750" lvl="0" marL="400050" rtl="0" algn="l">
              <a:lnSpc>
                <a:spcPct val="100000"/>
              </a:lnSpc>
              <a:spcBef>
                <a:spcPts val="0"/>
              </a:spcBef>
              <a:spcAft>
                <a:spcPts val="0"/>
              </a:spcAft>
              <a:buClr>
                <a:srgbClr val="000000"/>
              </a:buClr>
              <a:buSzPts val="1800"/>
              <a:buChar char="•"/>
            </a:pPr>
            <a:r>
              <a:rPr b="1" lang="en-US" sz="2000">
                <a:solidFill>
                  <a:srgbClr val="000000"/>
                </a:solidFill>
                <a:latin typeface="Times New Roman"/>
                <a:ea typeface="Times New Roman"/>
                <a:cs typeface="Times New Roman"/>
                <a:sym typeface="Times New Roman"/>
              </a:rPr>
              <a:t>Miedo a que no te crean o a que no te tomen en serio. </a:t>
            </a:r>
            <a:r>
              <a:rPr lang="en-US" sz="1800">
                <a:solidFill>
                  <a:srgbClr val="000000"/>
                </a:solidFill>
                <a:latin typeface="Times New Roman"/>
                <a:ea typeface="Times New Roman"/>
                <a:cs typeface="Times New Roman"/>
                <a:sym typeface="Times New Roman"/>
              </a:rPr>
              <a:t>Tal vez te preocupa que si reportas el abuso, vas a encontrar estereotipos comunes, como que la violencia entre parejas LGBTQ siempre es mutua, que el abuso no ocurre en relaciones lesbianas, que solo la pareja que es más grande físicamente puede ser abusiv@, o que las relaciones LGBTQ son inherentemente enfermiza. Tu pareja puede explotar este miedo, al intentar convencerte de que nadie va a tomar a una </a:t>
            </a:r>
            <a:r>
              <a:rPr lang="en-US" sz="1800">
                <a:solidFill>
                  <a:srgbClr val="000000"/>
                </a:solidFill>
                <a:latin typeface="Times New Roman"/>
                <a:ea typeface="Times New Roman"/>
                <a:cs typeface="Times New Roman"/>
                <a:sym typeface="Times New Roman"/>
              </a:rPr>
              <a:t>víctima</a:t>
            </a:r>
            <a:r>
              <a:rPr lang="en-US" sz="1800">
                <a:solidFill>
                  <a:srgbClr val="000000"/>
                </a:solidFill>
                <a:latin typeface="Times New Roman"/>
                <a:ea typeface="Times New Roman"/>
                <a:cs typeface="Times New Roman"/>
                <a:sym typeface="Times New Roman"/>
              </a:rPr>
              <a:t> LGBTQ en serio. Esto puede pasar, pero no pasa siempre. </a:t>
            </a:r>
            <a:endParaRPr sz="1800">
              <a:solidFill>
                <a:srgbClr val="000000"/>
              </a:solidFill>
              <a:latin typeface="Times New Roman"/>
              <a:ea typeface="Times New Roman"/>
              <a:cs typeface="Times New Roman"/>
              <a:sym typeface="Times New Roman"/>
            </a:endParaRPr>
          </a:p>
          <a:p>
            <a:pPr indent="-285750" lvl="0" marL="400050" rtl="0" algn="l">
              <a:lnSpc>
                <a:spcPct val="100000"/>
              </a:lnSpc>
              <a:spcBef>
                <a:spcPts val="0"/>
              </a:spcBef>
              <a:spcAft>
                <a:spcPts val="0"/>
              </a:spcAft>
              <a:buClr>
                <a:srgbClr val="000000"/>
              </a:buClr>
              <a:buSzPts val="1800"/>
              <a:buChar char="•"/>
            </a:pPr>
            <a:r>
              <a:rPr b="1" lang="en-US" sz="2000">
                <a:solidFill>
                  <a:srgbClr val="000000"/>
                </a:solidFill>
                <a:latin typeface="Times New Roman"/>
                <a:ea typeface="Times New Roman"/>
                <a:cs typeface="Times New Roman"/>
                <a:sym typeface="Times New Roman"/>
              </a:rPr>
              <a:t>Miedo de venganza, acoso, rechazo o intimidación. </a:t>
            </a:r>
            <a:r>
              <a:rPr lang="en-US" sz="1800">
                <a:solidFill>
                  <a:srgbClr val="000000"/>
                </a:solidFill>
                <a:latin typeface="Times New Roman"/>
                <a:ea typeface="Times New Roman"/>
                <a:cs typeface="Times New Roman"/>
                <a:sym typeface="Times New Roman"/>
              </a:rPr>
              <a:t>Si todavía no revelas tu identidad sexual/</a:t>
            </a:r>
            <a:r>
              <a:rPr lang="en-US" sz="1800">
                <a:solidFill>
                  <a:srgbClr val="000000"/>
                </a:solidFill>
                <a:latin typeface="Times New Roman"/>
                <a:ea typeface="Times New Roman"/>
                <a:cs typeface="Times New Roman"/>
                <a:sym typeface="Times New Roman"/>
              </a:rPr>
              <a:t>género</a:t>
            </a:r>
            <a:r>
              <a:rPr lang="en-US" sz="1800">
                <a:solidFill>
                  <a:srgbClr val="000000"/>
                </a:solidFill>
                <a:latin typeface="Times New Roman"/>
                <a:ea typeface="Times New Roman"/>
                <a:cs typeface="Times New Roman"/>
                <a:sym typeface="Times New Roman"/>
              </a:rPr>
              <a:t> a todas las personas, tu pareja abusiva puede </a:t>
            </a:r>
            <a:r>
              <a:rPr lang="en-US" sz="1800">
                <a:solidFill>
                  <a:srgbClr val="000000"/>
                </a:solidFill>
                <a:latin typeface="Times New Roman"/>
                <a:ea typeface="Times New Roman"/>
                <a:cs typeface="Times New Roman"/>
                <a:sym typeface="Times New Roman"/>
              </a:rPr>
              <a:t>amenazar</a:t>
            </a:r>
            <a:r>
              <a:rPr lang="en-US" sz="1800">
                <a:solidFill>
                  <a:srgbClr val="000000"/>
                </a:solidFill>
                <a:latin typeface="Times New Roman"/>
                <a:ea typeface="Times New Roman"/>
                <a:cs typeface="Times New Roman"/>
                <a:sym typeface="Times New Roman"/>
              </a:rPr>
              <a:t> con contar tu secreto a las personas que te harán la vida más difícil una vez que se enteren. Tal vez también tengas temor de que al buscar ayuda te conviertas en blanco de ridículo público, acoso o intimidación. Tu pareja abusiva puede explotar estos miedos para aislarte y mantenerte en la relación.</a:t>
            </a:r>
            <a:endParaRPr b="1" sz="18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5"/>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Signos de Abuso</a:t>
            </a:r>
            <a:endParaRPr>
              <a:latin typeface="Times New Roman"/>
              <a:ea typeface="Times New Roman"/>
              <a:cs typeface="Times New Roman"/>
              <a:sym typeface="Times New Roman"/>
            </a:endParaRPr>
          </a:p>
        </p:txBody>
      </p:sp>
      <p:sp>
        <p:nvSpPr>
          <p:cNvPr id="138" name="Google Shape;138;p5"/>
          <p:cNvSpPr txBox="1"/>
          <p:nvPr>
            <p:ph idx="1" type="body"/>
          </p:nvPr>
        </p:nvSpPr>
        <p:spPr>
          <a:xfrm>
            <a:off x="152400" y="1447800"/>
            <a:ext cx="8610600" cy="541020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Ejemplos de lo que hacen las personas que abusan:</a:t>
            </a:r>
            <a:endParaRPr sz="2400">
              <a:solidFill>
                <a:srgbClr val="000000"/>
              </a:solidFill>
              <a:latin typeface="Times New Roman"/>
              <a:ea typeface="Times New Roman"/>
              <a:cs typeface="Times New Roman"/>
              <a:sym typeface="Times New Roman"/>
            </a:endParaRPr>
          </a:p>
          <a:p>
            <a:pPr indent="-182880" lvl="1" marL="457200" rtl="0" algn="l">
              <a:lnSpc>
                <a:spcPct val="100000"/>
              </a:lnSpc>
              <a:spcBef>
                <a:spcPts val="480"/>
              </a:spcBef>
              <a:spcAft>
                <a:spcPts val="0"/>
              </a:spcAft>
              <a:buClr>
                <a:srgbClr val="000000"/>
              </a:buClr>
              <a:buSzPts val="2040"/>
              <a:buChar char="•"/>
            </a:pPr>
            <a:r>
              <a:rPr lang="en-US" sz="2400">
                <a:latin typeface="Times New Roman"/>
                <a:ea typeface="Times New Roman"/>
                <a:cs typeface="Times New Roman"/>
                <a:sym typeface="Times New Roman"/>
              </a:rPr>
              <a:t>Revisando el teléfono celular o correo electrónico sin permiso</a:t>
            </a:r>
            <a:endParaRPr sz="2400">
              <a:latin typeface="Times New Roman"/>
              <a:ea typeface="Times New Roman"/>
              <a:cs typeface="Times New Roman"/>
              <a:sym typeface="Times New Roman"/>
            </a:endParaRPr>
          </a:p>
          <a:p>
            <a:pPr indent="-182880" lvl="1" marL="457200" rtl="0" algn="l">
              <a:lnSpc>
                <a:spcPct val="100000"/>
              </a:lnSpc>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Constantemente humillándote</a:t>
            </a:r>
            <a:endParaRPr sz="2400">
              <a:solidFill>
                <a:srgbClr val="000000"/>
              </a:solidFill>
              <a:latin typeface="Times New Roman"/>
              <a:ea typeface="Times New Roman"/>
              <a:cs typeface="Times New Roman"/>
              <a:sym typeface="Times New Roman"/>
            </a:endParaRPr>
          </a:p>
          <a:p>
            <a:pPr indent="-182880" lvl="1" marL="457200" rtl="0" algn="l">
              <a:lnSpc>
                <a:spcPct val="100000"/>
              </a:lnSpc>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Celos extremos o inseguridad.</a:t>
            </a:r>
            <a:endParaRPr/>
          </a:p>
          <a:p>
            <a:pPr indent="-182880" lvl="1" marL="457200" rtl="0" algn="l">
              <a:lnSpc>
                <a:spcPct val="100000"/>
              </a:lnSpc>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Temperamento explosivo</a:t>
            </a:r>
            <a:endParaRPr sz="2400">
              <a:solidFill>
                <a:srgbClr val="000000"/>
              </a:solidFill>
              <a:latin typeface="Times New Roman"/>
              <a:ea typeface="Times New Roman"/>
              <a:cs typeface="Times New Roman"/>
              <a:sym typeface="Times New Roman"/>
            </a:endParaRPr>
          </a:p>
          <a:p>
            <a:pPr indent="-182880" lvl="1" marL="457200" rtl="0" algn="l">
              <a:lnSpc>
                <a:spcPct val="100000"/>
              </a:lnSpc>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Aislarlo de su familia o amigos.</a:t>
            </a:r>
            <a:endParaRPr/>
          </a:p>
          <a:p>
            <a:pPr indent="-182880" lvl="1" marL="457200" rtl="0" algn="l">
              <a:lnSpc>
                <a:spcPct val="100000"/>
              </a:lnSpc>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Hacer acusaciones falsas</a:t>
            </a:r>
            <a:endParaRPr/>
          </a:p>
          <a:p>
            <a:pPr indent="-182880" lvl="1" marL="457200" rtl="0" algn="l">
              <a:lnSpc>
                <a:spcPct val="100000"/>
              </a:lnSpc>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Cambios de humor</a:t>
            </a:r>
            <a:endParaRPr/>
          </a:p>
          <a:p>
            <a:pPr indent="-182880" lvl="1" marL="457200" rtl="0" algn="l">
              <a:lnSpc>
                <a:spcPct val="100000"/>
              </a:lnSpc>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Dañarte físicamente de cualquier manera</a:t>
            </a:r>
            <a:endParaRPr sz="2400">
              <a:solidFill>
                <a:srgbClr val="000000"/>
              </a:solidFill>
              <a:latin typeface="Times New Roman"/>
              <a:ea typeface="Times New Roman"/>
              <a:cs typeface="Times New Roman"/>
              <a:sym typeface="Times New Roman"/>
            </a:endParaRPr>
          </a:p>
          <a:p>
            <a:pPr indent="-182880" lvl="1" marL="457200" rtl="0" algn="l">
              <a:lnSpc>
                <a:spcPct val="100000"/>
              </a:lnSpc>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Posesividad</a:t>
            </a:r>
            <a:endParaRPr sz="2400">
              <a:solidFill>
                <a:srgbClr val="000000"/>
              </a:solidFill>
              <a:latin typeface="Times New Roman"/>
              <a:ea typeface="Times New Roman"/>
              <a:cs typeface="Times New Roman"/>
              <a:sym typeface="Times New Roman"/>
            </a:endParaRPr>
          </a:p>
          <a:p>
            <a:pPr indent="-182880" lvl="1" marL="457200" rtl="0" algn="l">
              <a:lnSpc>
                <a:spcPct val="100000"/>
              </a:lnSpc>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Diciéndole qué hacer o qué ponerse</a:t>
            </a:r>
            <a:endParaRPr>
              <a:latin typeface="Times New Roman"/>
              <a:ea typeface="Times New Roman"/>
              <a:cs typeface="Times New Roman"/>
              <a:sym typeface="Times New Roman"/>
            </a:endParaRPr>
          </a:p>
        </p:txBody>
      </p:sp>
      <p:pic>
        <p:nvPicPr>
          <p:cNvPr descr="Image result for unhealthy relationships" id="139" name="Google Shape;139;p5"/>
          <p:cNvPicPr preferRelativeResize="0"/>
          <p:nvPr/>
        </p:nvPicPr>
        <p:blipFill rotWithShape="1">
          <a:blip r:embed="rId3">
            <a:alphaModFix/>
          </a:blip>
          <a:srcRect b="0" l="0" r="0" t="0"/>
          <a:stretch/>
        </p:blipFill>
        <p:spPr>
          <a:xfrm>
            <a:off x="5997388" y="2554941"/>
            <a:ext cx="2765612" cy="2855259"/>
          </a:xfrm>
          <a:prstGeom prst="rect">
            <a:avLst/>
          </a:prstGeom>
          <a:noFill/>
          <a:ln>
            <a:noFill/>
          </a:ln>
        </p:spPr>
      </p:pic>
      <p:sp>
        <p:nvSpPr>
          <p:cNvPr id="140" name="Google Shape;140;p5"/>
          <p:cNvSpPr/>
          <p:nvPr/>
        </p:nvSpPr>
        <p:spPr>
          <a:xfrm>
            <a:off x="0" y="20851"/>
            <a:ext cx="65" cy="415498"/>
          </a:xfrm>
          <a:prstGeom prst="rect">
            <a:avLst/>
          </a:prstGeom>
          <a:solidFill>
            <a:srgbClr val="F8F9FA"/>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900"/>
              <a:buFont typeface="Arial"/>
              <a:buNone/>
            </a:pPr>
            <a:br>
              <a:rPr b="0" i="0" lang="en-US" sz="9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6"/>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Abuso Sexual</a:t>
            </a:r>
            <a:endParaRPr>
              <a:latin typeface="Times New Roman"/>
              <a:ea typeface="Times New Roman"/>
              <a:cs typeface="Times New Roman"/>
              <a:sym typeface="Times New Roman"/>
            </a:endParaRPr>
          </a:p>
        </p:txBody>
      </p:sp>
      <p:sp>
        <p:nvSpPr>
          <p:cNvPr id="147" name="Google Shape;147;p6"/>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040"/>
              <a:buNone/>
            </a:pPr>
            <a:r>
              <a:rPr lang="en-US">
                <a:solidFill>
                  <a:srgbClr val="000000"/>
                </a:solidFill>
                <a:latin typeface="Times New Roman"/>
                <a:ea typeface="Times New Roman"/>
                <a:cs typeface="Times New Roman"/>
                <a:sym typeface="Times New Roman"/>
              </a:rPr>
              <a:t>Algunos ejemplos de agresión sexual y abuso son:</a:t>
            </a:r>
            <a:endParaRPr/>
          </a:p>
          <a:p>
            <a:pPr indent="-342900" lvl="0" marL="342900" rtl="0" algn="l">
              <a:lnSpc>
                <a:spcPct val="100000"/>
              </a:lnSpc>
              <a:spcBef>
                <a:spcPts val="0"/>
              </a:spcBef>
              <a:spcAft>
                <a:spcPts val="0"/>
              </a:spcAft>
              <a:buSzPts val="2040"/>
              <a:buChar char="•"/>
            </a:pPr>
            <a:r>
              <a:rPr lang="en-US">
                <a:solidFill>
                  <a:srgbClr val="000000"/>
                </a:solidFill>
                <a:latin typeface="Times New Roman"/>
                <a:ea typeface="Times New Roman"/>
                <a:cs typeface="Times New Roman"/>
                <a:sym typeface="Times New Roman"/>
              </a:rPr>
              <a:t>Besos o caricias no deseadas.</a:t>
            </a:r>
            <a:endParaRPr/>
          </a:p>
          <a:p>
            <a:pPr indent="-342900" lvl="0" marL="342900" rtl="0" algn="l">
              <a:lnSpc>
                <a:spcPct val="100000"/>
              </a:lnSpc>
              <a:spcBef>
                <a:spcPts val="0"/>
              </a:spcBef>
              <a:spcAft>
                <a:spcPts val="0"/>
              </a:spcAft>
              <a:buSzPts val="2040"/>
              <a:buChar char="•"/>
            </a:pPr>
            <a:r>
              <a:rPr lang="en-US">
                <a:solidFill>
                  <a:srgbClr val="000000"/>
                </a:solidFill>
                <a:latin typeface="Times New Roman"/>
                <a:ea typeface="Times New Roman"/>
                <a:cs typeface="Times New Roman"/>
                <a:sym typeface="Times New Roman"/>
              </a:rPr>
              <a:t>Actividad sexual brusca o violenta no deseada.</a:t>
            </a:r>
            <a:endParaRPr/>
          </a:p>
          <a:p>
            <a:pPr indent="-342900" lvl="0" marL="342900" rtl="0" algn="l">
              <a:lnSpc>
                <a:spcPct val="100000"/>
              </a:lnSpc>
              <a:spcBef>
                <a:spcPts val="0"/>
              </a:spcBef>
              <a:spcAft>
                <a:spcPts val="0"/>
              </a:spcAft>
              <a:buSzPts val="2040"/>
              <a:buChar char="•"/>
            </a:pPr>
            <a:r>
              <a:rPr lang="en-US">
                <a:solidFill>
                  <a:srgbClr val="000000"/>
                </a:solidFill>
                <a:latin typeface="Times New Roman"/>
                <a:ea typeface="Times New Roman"/>
                <a:cs typeface="Times New Roman"/>
                <a:sym typeface="Times New Roman"/>
              </a:rPr>
              <a:t>Violación o intento de violación.</a:t>
            </a:r>
            <a:endParaRPr/>
          </a:p>
          <a:p>
            <a:pPr indent="-342900" lvl="0" marL="342900" rtl="0" algn="l">
              <a:lnSpc>
                <a:spcPct val="100000"/>
              </a:lnSpc>
              <a:spcBef>
                <a:spcPts val="0"/>
              </a:spcBef>
              <a:spcAft>
                <a:spcPts val="0"/>
              </a:spcAft>
              <a:buSzPts val="2040"/>
              <a:buChar char="•"/>
            </a:pPr>
            <a:r>
              <a:rPr lang="en-US">
                <a:solidFill>
                  <a:srgbClr val="000000"/>
                </a:solidFill>
                <a:latin typeface="Times New Roman"/>
                <a:ea typeface="Times New Roman"/>
                <a:cs typeface="Times New Roman"/>
                <a:sym typeface="Times New Roman"/>
              </a:rPr>
              <a:t>Impedir que alguien se proteja contra enfermedades de </a:t>
            </a:r>
            <a:r>
              <a:rPr lang="en-US">
                <a:solidFill>
                  <a:srgbClr val="000000"/>
                </a:solidFill>
                <a:latin typeface="Times New Roman"/>
                <a:ea typeface="Times New Roman"/>
                <a:cs typeface="Times New Roman"/>
                <a:sym typeface="Times New Roman"/>
              </a:rPr>
              <a:t>transmisión</a:t>
            </a:r>
            <a:r>
              <a:rPr lang="en-US">
                <a:solidFill>
                  <a:srgbClr val="000000"/>
                </a:solidFill>
                <a:latin typeface="Times New Roman"/>
                <a:ea typeface="Times New Roman"/>
                <a:cs typeface="Times New Roman"/>
                <a:sym typeface="Times New Roman"/>
              </a:rPr>
              <a:t> sexual (ETS).</a:t>
            </a:r>
            <a:endParaRPr/>
          </a:p>
          <a:p>
            <a:pPr indent="-342900" lvl="0" marL="342900" rtl="0" algn="l">
              <a:lnSpc>
                <a:spcPct val="100000"/>
              </a:lnSpc>
              <a:spcBef>
                <a:spcPts val="0"/>
              </a:spcBef>
              <a:spcAft>
                <a:spcPts val="0"/>
              </a:spcAft>
              <a:buSzPts val="2040"/>
              <a:buChar char="•"/>
            </a:pPr>
            <a:r>
              <a:rPr lang="en-US">
                <a:solidFill>
                  <a:srgbClr val="000000"/>
                </a:solidFill>
                <a:latin typeface="Times New Roman"/>
                <a:ea typeface="Times New Roman"/>
                <a:cs typeface="Times New Roman"/>
                <a:sym typeface="Times New Roman"/>
              </a:rPr>
              <a:t>Tener contacto sexual con alguien que está muy borrach@, drogad@, inconsciente o que por cualquier otra razón es incapaz de decir “sí” o “no” de manera clara y con conciencia.</a:t>
            </a:r>
            <a:endParaRPr/>
          </a:p>
          <a:p>
            <a:pPr indent="-342900" lvl="0" marL="342900" rtl="0" algn="l">
              <a:lnSpc>
                <a:spcPct val="100000"/>
              </a:lnSpc>
              <a:spcBef>
                <a:spcPts val="0"/>
              </a:spcBef>
              <a:spcAft>
                <a:spcPts val="0"/>
              </a:spcAft>
              <a:buSzPts val="2040"/>
              <a:buChar char="•"/>
            </a:pPr>
            <a:r>
              <a:rPr lang="en-US">
                <a:solidFill>
                  <a:srgbClr val="000000"/>
                </a:solidFill>
                <a:latin typeface="Times New Roman"/>
                <a:ea typeface="Times New Roman"/>
                <a:cs typeface="Times New Roman"/>
                <a:sym typeface="Times New Roman"/>
              </a:rPr>
              <a:t>Amenazar a alguien para hacerles tener sexo que no quieren tener.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8"/>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Que Hacer </a:t>
            </a:r>
            <a:r>
              <a:rPr lang="en-US">
                <a:latin typeface="Times New Roman"/>
                <a:ea typeface="Times New Roman"/>
                <a:cs typeface="Times New Roman"/>
                <a:sym typeface="Times New Roman"/>
              </a:rPr>
              <a:t>Después</a:t>
            </a:r>
            <a:endParaRPr>
              <a:latin typeface="Times New Roman"/>
              <a:ea typeface="Times New Roman"/>
              <a:cs typeface="Times New Roman"/>
              <a:sym typeface="Times New Roman"/>
            </a:endParaRPr>
          </a:p>
        </p:txBody>
      </p:sp>
      <p:sp>
        <p:nvSpPr>
          <p:cNvPr id="154" name="Google Shape;154;p8"/>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rmAutofit/>
          </a:bodyPr>
          <a:lstStyle/>
          <a:p>
            <a:pPr indent="-182880" lvl="0" marL="182880" rtl="0" algn="l">
              <a:lnSpc>
                <a:spcPct val="100000"/>
              </a:lnSpc>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Contacta a alguien en quien confíes.</a:t>
            </a:r>
            <a:endParaRPr/>
          </a:p>
          <a:p>
            <a:pPr indent="-182880" lvl="0" marL="182880" rtl="0" algn="l">
              <a:lnSpc>
                <a:spcPct val="100000"/>
              </a:lnSpc>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Informe lo que pasó a la policía.</a:t>
            </a:r>
            <a:endParaRPr/>
          </a:p>
          <a:p>
            <a:pPr indent="-182880" lvl="0" marL="182880" rtl="0" algn="l">
              <a:lnSpc>
                <a:spcPct val="100000"/>
              </a:lnSpc>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Vaya a una sala de emergencias o una clínica de salud para recibir asistencia médica.</a:t>
            </a:r>
            <a:endParaRPr/>
          </a:p>
          <a:p>
            <a:pPr indent="0" lvl="0" marL="0" rtl="0" algn="l">
              <a:lnSpc>
                <a:spcPct val="100000"/>
              </a:lnSpc>
              <a:spcBef>
                <a:spcPts val="0"/>
              </a:spcBef>
              <a:spcAft>
                <a:spcPts val="0"/>
              </a:spcAft>
              <a:buClr>
                <a:srgbClr val="000000"/>
              </a:buClr>
              <a:buSzPts val="2380"/>
              <a:buNone/>
            </a:pPr>
            <a:r>
              <a:t/>
            </a:r>
            <a:endParaRPr sz="2800">
              <a:latin typeface="Times New Roman"/>
              <a:ea typeface="Times New Roman"/>
              <a:cs typeface="Times New Roman"/>
              <a:sym typeface="Times New Roman"/>
            </a:endParaRPr>
          </a:p>
          <a:p>
            <a:pPr indent="0" lvl="0" marL="0" rtl="0" algn="ctr">
              <a:lnSpc>
                <a:spcPct val="100000"/>
              </a:lnSpc>
              <a:spcBef>
                <a:spcPts val="560"/>
              </a:spcBef>
              <a:spcAft>
                <a:spcPts val="0"/>
              </a:spcAft>
              <a:buSzPts val="2380"/>
              <a:buNone/>
            </a:pPr>
            <a:br>
              <a:rPr b="1" lang="en-US" sz="2800">
                <a:latin typeface="Times New Roman"/>
                <a:ea typeface="Times New Roman"/>
                <a:cs typeface="Times New Roman"/>
                <a:sym typeface="Times New Roman"/>
              </a:rPr>
            </a:br>
            <a:r>
              <a:rPr b="1" lang="en-US" sz="2800">
                <a:latin typeface="Times New Roman"/>
                <a:ea typeface="Times New Roman"/>
                <a:cs typeface="Times New Roman"/>
                <a:sym typeface="Times New Roman"/>
              </a:rPr>
              <a:t>Obtén</a:t>
            </a:r>
            <a:r>
              <a:rPr b="1" lang="en-US" sz="2800">
                <a:latin typeface="Times New Roman"/>
                <a:ea typeface="Times New Roman"/>
                <a:cs typeface="Times New Roman"/>
                <a:sym typeface="Times New Roman"/>
              </a:rPr>
              <a:t> más consejos visitando</a:t>
            </a:r>
            <a:endParaRPr b="1" sz="2800">
              <a:latin typeface="Times New Roman"/>
              <a:ea typeface="Times New Roman"/>
              <a:cs typeface="Times New Roman"/>
              <a:sym typeface="Times New Roman"/>
            </a:endParaRPr>
          </a:p>
          <a:p>
            <a:pPr indent="0" lvl="0" marL="0" rtl="0" algn="ctr">
              <a:lnSpc>
                <a:spcPct val="100000"/>
              </a:lnSpc>
              <a:spcBef>
                <a:spcPts val="560"/>
              </a:spcBef>
              <a:spcAft>
                <a:spcPts val="0"/>
              </a:spcAft>
              <a:buSzPts val="2380"/>
              <a:buNone/>
            </a:pPr>
            <a:r>
              <a:rPr lang="en-US"/>
              <a:t>https://espanol.loveisrespect.org/</a:t>
            </a:r>
            <a:endParaRPr/>
          </a:p>
        </p:txBody>
      </p:sp>
      <p:pic>
        <p:nvPicPr>
          <p:cNvPr id="155" name="Google Shape;155;p8"/>
          <p:cNvPicPr preferRelativeResize="0"/>
          <p:nvPr/>
        </p:nvPicPr>
        <p:blipFill rotWithShape="1">
          <a:blip r:embed="rId3">
            <a:alphaModFix/>
          </a:blip>
          <a:srcRect b="0" l="0" r="0" t="0"/>
          <a:stretch/>
        </p:blipFill>
        <p:spPr>
          <a:xfrm>
            <a:off x="6019800" y="5486400"/>
            <a:ext cx="2667000" cy="9715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2019-06-06T15:45:38Z</dcterms:created>
  <dc:creator>JFSuser</dc:creator>
</cp:coreProperties>
</file>