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i5p0tMrBzACnENm+NAglmTB/wN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5cc5b85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595cc5b8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595cc5b85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95cc5b85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595cc5b8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595cc5b85f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95cc5b85f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595cc5b85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595cc5b85f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7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9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1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1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11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14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43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StPGbbBBrI0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697250" y="1360150"/>
            <a:ext cx="7848600" cy="29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imes New Roman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BULLYING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Bullying: 3 Tipos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228600" y="15240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1. La intimidación física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implica dañar el cuerpo o las posesiones de una persona.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Golpear, patear, pellizcar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Escupir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Tropezar / empujar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Tomar o romper las cosas de alguien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Hacer gestos con la mano groseros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lated image"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2875" y="2329200"/>
            <a:ext cx="2320675" cy="23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hysical bullying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40237" t="0"/>
          <a:stretch/>
        </p:blipFill>
        <p:spPr>
          <a:xfrm>
            <a:off x="2815725" y="4649875"/>
            <a:ext cx="2320675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hysical bullying"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2875" y="4927225"/>
            <a:ext cx="1930674" cy="150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4450800" y="4927225"/>
            <a:ext cx="827400" cy="47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95cc5b85f_0_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Bullying: 3 Tipos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g595cc5b85f_0_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2. La intimidación verbal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es decir o escribir cosas malas.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Burlas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Insulto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Comentarios sexuales inapropiados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Amenazar con causar daño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social bullying" id="112" name="Google Shape;112;g595cc5b85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4975" y="2636650"/>
            <a:ext cx="2406849" cy="2366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picture shows that the are bullying the boy because they are calling him a whale which means they're calling him fat; over weighed. Janet Herrera 723" id="113" name="Google Shape;113;g595cc5b85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925" y="4480063"/>
            <a:ext cx="1588250" cy="223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595cc5b85f_0_0"/>
          <p:cNvSpPr txBox="1"/>
          <p:nvPr/>
        </p:nvSpPr>
        <p:spPr>
          <a:xfrm>
            <a:off x="2133887" y="4960353"/>
            <a:ext cx="12024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95cc5b85f_0_6"/>
          <p:cNvSpPr txBox="1"/>
          <p:nvPr>
            <p:ph idx="1" type="body"/>
          </p:nvPr>
        </p:nvSpPr>
        <p:spPr>
          <a:xfrm>
            <a:off x="523925" y="1609700"/>
            <a:ext cx="8163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600"/>
              <a:buFont typeface="Times New Roman"/>
              <a:buChar char="•"/>
            </a:pPr>
            <a:r>
              <a:rPr b="1" lang="en-US" sz="2800">
                <a:latin typeface="Times New Roman"/>
                <a:ea typeface="Times New Roman"/>
                <a:cs typeface="Times New Roman"/>
                <a:sym typeface="Times New Roman"/>
              </a:rPr>
              <a:t>3. La intimidación social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implica dañar la reputación o las relaciones de alguien.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Dejar a alguien afuera al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propósito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Decirle a otros estudiantes que no sean amigos de alguien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Empezar rumores sobre alguien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733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Avergonzar a alguien en público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Image result for social bullying" id="121" name="Google Shape;121;g595cc5b85f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450" y="3429000"/>
            <a:ext cx="2388475" cy="23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595cc5b85f_0_6"/>
          <p:cNvSpPr txBox="1"/>
          <p:nvPr>
            <p:ph type="title"/>
          </p:nvPr>
        </p:nvSpPr>
        <p:spPr>
          <a:xfrm>
            <a:off x="342425" y="533400"/>
            <a:ext cx="8344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Bullying: 3 Tipos 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g595cc5b85f_0_6"/>
          <p:cNvSpPr txBox="1"/>
          <p:nvPr/>
        </p:nvSpPr>
        <p:spPr>
          <a:xfrm rot="641117">
            <a:off x="7022243" y="586335"/>
            <a:ext cx="2036449" cy="90838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¡EL MAS COMÚN!</a:t>
            </a:r>
            <a:endParaRPr b="1" i="0" sz="3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lated image" id="124" name="Google Shape;124;g595cc5b85f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600" y="4246663"/>
            <a:ext cx="3128552" cy="13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ocial bullying" id="125" name="Google Shape;125;g595cc5b85f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0100" y="4845925"/>
            <a:ext cx="2728426" cy="181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Donde ocurre la intimidación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 mayor parte de la intimidación es en la escuela, afuera en los terrenos escolares, y en el autobús escolar.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La intimidación también ocurre donde los adolescentes se reúnen en la comunidad. Y, por supuesto, el acoso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cibernético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cyberbullying)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ocurre en teléfonos celulares y en línea como las redes sociales.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4038600"/>
            <a:ext cx="36576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0" y="4313236"/>
            <a:ext cx="2614076" cy="254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4114800"/>
            <a:ext cx="168592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95cc5b85f_0_3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Cómo Prevenir el Cyberbullying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g595cc5b85f_0_3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Edúcate tu mismo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Protege tu contraseña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Mantenga sus fotos PG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Pausa antes de publicar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Crear conciencia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Configurar controles de privacidad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"Google" a ti mismo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Nunca abras mensajes de personas que no conoces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 seas un cyberbully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Cierra la sesión de tus cuentas en computadoras públicas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ee the source image" id="142" name="Google Shape;142;g595cc5b85f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2425" y="1674075"/>
            <a:ext cx="2330175" cy="21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595cc5b85f_0_35"/>
          <p:cNvSpPr txBox="1"/>
          <p:nvPr/>
        </p:nvSpPr>
        <p:spPr>
          <a:xfrm>
            <a:off x="5464135" y="1721850"/>
            <a:ext cx="10179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Los Testigos de Bullying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4"/>
          <p:cNvSpPr txBox="1"/>
          <p:nvPr>
            <p:ph idx="1" type="body"/>
          </p:nvPr>
        </p:nvSpPr>
        <p:spPr>
          <a:xfrm>
            <a:off x="152400" y="1567543"/>
            <a:ext cx="6477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Quienes son acosados pueden sentirse más solos porque hay testigos que no hacen nada. Cuando nadie interviene, la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víctima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puede sentir que a los testigos no les importa o que están de acuerdo con lo que está sucediendo.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Hay muchas razones por las cuales un testigo no puede intervenir, a pesar de que no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está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de acuerdo con el bullying.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Pueden tener miedo de represalias o de también convertirse la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víctima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de bullying.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88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Pueden temer en formar parte puede tener consecuencias sociales negativas.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7307" y="1752600"/>
            <a:ext cx="2386693" cy="190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3659900"/>
            <a:ext cx="25146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 Que Puedes Hacer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Hay muchas cosas que los transeúntes pueden hacer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27432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n-US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https://www.youtube.com/watch?v=StPGbbBBrI0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3338" lvl="0" marL="1828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 b="0" l="17453" r="20851" t="0"/>
          <a:stretch/>
        </p:blipFill>
        <p:spPr>
          <a:xfrm>
            <a:off x="1491950" y="3881750"/>
            <a:ext cx="2847591" cy="25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6050" y="3692000"/>
            <a:ext cx="3166001" cy="316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2019-06-06T15:45:38Z</dcterms:created>
  <dc:creator>JFSuser</dc:creator>
</cp:coreProperties>
</file>