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8" roundtripDataSignature="AMtx7mj758OfaFbCcr6q7/uJc4aD179u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9b45555f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59b45555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15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1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17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19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/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2"/>
          <p:cNvSpPr txBox="1"/>
          <p:nvPr>
            <p:ph idx="2" type="body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22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/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/>
          <p:nvPr>
            <p:ph idx="2" type="pic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43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4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image" Target="../media/image4.jp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685800" y="1371600"/>
            <a:ext cx="784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b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ANSIEDAD Y ATAQUES DE PÁNICO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type="title"/>
          </p:nvPr>
        </p:nvSpPr>
        <p:spPr>
          <a:xfrm>
            <a:off x="206450" y="533400"/>
            <a:ext cx="8480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Ejercicio de respiración continúa 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Ahora, tome conciencia de tu respiración. Presta atención a su respiración cuando entra y sale de su cuerpo. Esto puede ser muy relajante.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Tome una respiración profunda. Observe sus pulmones y su pecho expandiéndose. Ahora exhale lentamente por la nariz. Nuevamente, respire profundo. Llene sus pulmones y su pecho. Observe la cantidad de aire que puede tomar. Sostenga por un segundo. Ahora suéltalo y exhala lentamente. Inhale lenta y completamente una vez más. Sostengalo por un segundo y suéltalo.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090" y="381000"/>
            <a:ext cx="1285910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type="title"/>
          </p:nvPr>
        </p:nvSpPr>
        <p:spPr>
          <a:xfrm>
            <a:off x="183550" y="533400"/>
            <a:ext cx="8503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Ejercicio de respiración continúa 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2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Continúe respirando de esta manera por un par de minutos más. Continúe concentrándose en su respiración. Con cada inhalación y exhalación, siente que su cuerpo se relaja cada vez más. Use su respiración para eliminar cualquier tensión restante.</a:t>
            </a:r>
            <a:endParaRPr/>
          </a:p>
          <a:p>
            <a:pPr indent="-37973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Ahora tomé otra respiración profunda. Inhale completamente, sostengalo por un segundo y suéltalo. Inhale nuevamente, sostenga y suelte. Continúe siendo consciente de su respiración mientras llena sus pulmones. Una vez más, inhala completamente, sostenlo por un segundo y suéltalo.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090" y="381000"/>
            <a:ext cx="1285910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/>
          <p:nvPr>
            <p:ph type="title"/>
          </p:nvPr>
        </p:nvSpPr>
        <p:spPr>
          <a:xfrm>
            <a:off x="229350" y="533400"/>
            <a:ext cx="845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Fin del Ejercicio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Cuando sienta que está listo, abra los ojos. ¿Cómo fue eso? ¿Noto nuevas sensaciones mientras respiraba? ¿Cómo se siente ahora?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ejercicio de respiración se puede acortar a solo 3 inhalaciones y exhalaciones profundas. Incluso eso puede ser útil cuando su ansiedad está aumentando.</a:t>
            </a:r>
            <a:endParaRPr/>
          </a:p>
          <a:p>
            <a:pPr indent="-37973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 practicar eso en casa, en la escuela, en el trabajo o en el autobús. La clave para usar la respiración profunda como una técnica efectiva de relajación es practicarla con frecuencia y aplicarla en diferentes situaciones.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090" y="381000"/>
            <a:ext cx="1285910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Ansiedad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trastornos de ansiedad implican miedo y ansiedad excesivos que se pueden mostrar de muchas maneras diferentes.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miedo es la respuesta emocional a una amenaza inminente real o percibida, mientras que la ansiedad es anticipación de una amenaza futura.</a:t>
            </a:r>
            <a:endParaRPr/>
          </a:p>
        </p:txBody>
      </p:sp>
      <p:pic>
        <p:nvPicPr>
          <p:cNvPr descr="https://lh3.googleusercontent.com/eU2MXv5mBSBk3FBJM6Wucrao9z2G-MG16eZdVXmov_GXMXUDn2pLSLu67XoTR3lRt78Ci-v2oXghpSW-RY9cDtnr9LKmAZL9F9LddvePzY18WXRr1Ql7WJGlhON16v3U4DsW0Fo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2538" y="4190999"/>
            <a:ext cx="2447925" cy="26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4521479"/>
            <a:ext cx="4358268" cy="207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Datos Sobre la Ansiedad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trastornos de ansiedad son la enfermedad mental más común en los EE. UU. (El 25% de las personas entre 13 y 18 años son afectados).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ansiedad es altamente tratable, pero solo un tercio de los que sufren reciben tratamiento.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depresión a menudo acompaña a los trastornos de ansiedad.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ataques de pánico son las formas más comunes en que las personas experiencian ansiedad.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¿Qué es un ataque de pánico?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0" y="16002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Hace miles de años, los humanos vivían con una amenaza constante de ataque, de miembros de otras tribus o de animales salvajes.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Cuando eran atacados, los humanos tenian que correr o luchar.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respuesta del cuerpo a esto se llama mecanismo de lucha o huida y es esta antigua programación causa pánico.</a:t>
            </a:r>
            <a:endParaRPr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2583" t="5468"/>
          <a:stretch/>
        </p:blipFill>
        <p:spPr>
          <a:xfrm>
            <a:off x="388912" y="5082988"/>
            <a:ext cx="8149970" cy="177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rtoflight"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3972" y="3452532"/>
            <a:ext cx="2019300" cy="188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¿Qué es un ataque de pánico?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0" y="1371600"/>
            <a:ext cx="6096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Cuando se activa nuestra respuesta de lucha o huida, causa muchos cambios muy rápidos en el cuerpo, muchos de ellos causados ​​por una gran liberación de adrenalina.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Nuestro corazón late más rápido y nuestra respiración aumenta para llevar más oxígeno a nuestros músculos, podemos comenzar a temblar o nuestros músculos se ponen nerviosos para prepararnos para la acción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ataques de pánico son cuando esto sucede y NO estamos bajo amenaza.</a:t>
            </a:r>
            <a:endParaRPr>
              <a:solidFill>
                <a:srgbClr val="000000"/>
              </a:solidFill>
            </a:endParaRPr>
          </a:p>
          <a:p>
            <a:pPr indent="-53338" lvl="0" marL="18288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pic>
        <p:nvPicPr>
          <p:cNvPr descr="https://lh4.googleusercontent.com/tHTTIuifqMTKgrqBzzOy5rg8sUaqpDR2PtjJpge0ziHj7u7HVmkE4ZrCVa1aUvc2tS52ZD509GQ-uJSCwpeJAmDn4GlugFp8gZkGDNqFhf2OQimK7Nex2Adh7GlUra6Rc5Jy5ZA"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5708" y="2085413"/>
            <a:ext cx="1371600" cy="1371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xygen_logo" id="120" name="Google Shape;12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4777" y="5334000"/>
            <a:ext cx="1876425" cy="1247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full size image" id="121" name="Google Shape;12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53212">
            <a:off x="6133634" y="3469580"/>
            <a:ext cx="1771650" cy="208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7">
            <a:alphaModFix/>
          </a:blip>
          <a:srcRect b="0" l="16027" r="22870" t="0"/>
          <a:stretch/>
        </p:blipFill>
        <p:spPr>
          <a:xfrm rot="-406425">
            <a:off x="6231599" y="2137167"/>
            <a:ext cx="1876424" cy="14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Dos tipos de ataques de pánico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Times New Roman"/>
              <a:buAutoNum type="arabicPeriod"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Esperado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Esperamos estos ataques de pánico cuando nos encontramos con señales específicas o desencadenantes de pánico. Por ejemplo, una persona que tiene miedo a los espacios cerrados (claustrofobia) puede esperar tener ataques de pánico cuando se encuentra en un elevador u otras áreas pequeñas y cerradas.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Times New Roman"/>
              <a:buAutoNum type="arabicPeriod"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Inesperado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Estos ataques de pánico ocurren repentinamente sin ninguna razón obvia o "de la nada". Esto puede ocurrir cuando alguien está completamente relajado antes de tener un ataque de pánico.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Times New Roman"/>
              <a:buAutoNum type="arabicPeriod"/>
            </a:pPr>
            <a:b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Terapias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9"/>
          <p:cNvSpPr txBox="1"/>
          <p:nvPr>
            <p:ph idx="1" type="body"/>
          </p:nvPr>
        </p:nvSpPr>
        <p:spPr>
          <a:xfrm>
            <a:off x="4495800" y="1600200"/>
            <a:ext cx="457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Muchas personas se benefician de hablar con consejeros o terapeutas capacitados y hay muchas terapias diferentes.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Algunos tratan de encontrar nuevas formas de resolver problemas, y otros tratan de ver qué problemas pueden haber causado la ansiedad.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1" y="1876033"/>
            <a:ext cx="3353960" cy="223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4191000"/>
            <a:ext cx="3571875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9b45555f2_0_0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b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Un ejercicio que puede ser útil cuando siente ansiedad…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Ejercicio de Respiración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457200" y="1844700"/>
            <a:ext cx="8229600" cy="5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Encuentre su posición cómoda en su silla. Si quiere, cierre los ojos; si no, solo mire hacia el piso.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Tómese unos minutos para acomodarse. Ahora tome conciencia de su cuerpo.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Compruebe si hay tensión, comenzando con los pies, avanzando hacia la cabeza. 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 cualquier tensión que pueda tener en sus piernas, estómago, manos y brazos, hombros, cuello y cara. Intente soltar cualquier tensión.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6725" y="444262"/>
            <a:ext cx="2087275" cy="11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2019-06-07T17:01:49Z</dcterms:created>
  <dc:creator>Windows User</dc:creator>
</cp:coreProperties>
</file>