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g8CuqyxMVLj8LmeH8PJkmULGTE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2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24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26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9"/>
          <p:cNvSpPr txBox="1"/>
          <p:nvPr>
            <p:ph idx="2" type="body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9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43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google.com/url?sa=i&amp;rct=j&amp;q=&amp;esrc=s&amp;source=images&amp;cd=&amp;ved=2ahUKEwjpt8n59dfiAhVYip4KHY3qB6YQjRx6BAgBEAU&amp;url=http%3A%2F%2Fblogs.discovermagazine.com%2Fd-brief%2F2017%2F04%2F06%2Fhow-much-exercise-do-we-need%2F&amp;psig=AOvVaw0p3Yhk5EGZ_aCp89G-dtCb&amp;ust=1560015819568938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27.png"/><Relationship Id="rId6" Type="http://schemas.openxmlformats.org/officeDocument/2006/relationships/hyperlink" Target="https://www.google.com/url?sa=i&amp;rct=j&amp;q=&amp;esrc=s&amp;source=images&amp;cd=&amp;ved=2ahUKEwjd8qSJ9tfiAhXVpZ4KHdHkCjAQjRx6BAgBEAU&amp;url=https%3A%2F%2Fwww.verywellmind.com%2Fbrain-exercises-to-strengthen-your-mind-2795039&amp;psig=AOvVaw0p3Yhk5EGZ_aCp89G-dtCb&amp;ust=1560015819568938" TargetMode="External"/><Relationship Id="rId7" Type="http://schemas.openxmlformats.org/officeDocument/2006/relationships/image" Target="../media/image20.jpg"/><Relationship Id="rId8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4.jpg"/><Relationship Id="rId6" Type="http://schemas.openxmlformats.org/officeDocument/2006/relationships/image" Target="../media/image23.jpg"/><Relationship Id="rId7" Type="http://schemas.openxmlformats.org/officeDocument/2006/relationships/image" Target="../media/image15.png"/><Relationship Id="rId8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685800" y="1371600"/>
            <a:ext cx="7848600" cy="38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DEPRESIÓN Y SUICIDIO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Terapias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457200" y="1600200"/>
            <a:ext cx="5257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Muchas personas se benefician de hablar con consejeros o terapeutas y hay muchos tipos diferentes de terapias.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Algunos tratan de encontrar nuevas formas de resolver problemas, y otros tratan de ver qué problemas pueden haber causado la depresión.</a:t>
            </a:r>
            <a:endParaRPr/>
          </a:p>
        </p:txBody>
      </p:sp>
      <p:pic>
        <p:nvPicPr>
          <p:cNvPr descr="talkingtherapy(2)"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1828800"/>
            <a:ext cx="3200400" cy="32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2"/>
          <p:cNvSpPr txBox="1"/>
          <p:nvPr>
            <p:ph idx="1" type="body"/>
          </p:nvPr>
        </p:nvSpPr>
        <p:spPr>
          <a:xfrm>
            <a:off x="134471" y="1600200"/>
            <a:ext cx="4970929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ejercicio aumenta nuestras hormonas para sentirnos bien y la salud en general, aumentando nuestro sentido de autoestima.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terapeutas recomiendan mucho algún tipo de ejercicio al menos 3-4 veces por semana.</a:t>
            </a:r>
            <a:endParaRPr/>
          </a:p>
        </p:txBody>
      </p:sp>
      <p:pic>
        <p:nvPicPr>
          <p:cNvPr descr="Image result for exercise" id="189" name="Google Shape;189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1828800"/>
            <a:ext cx="2895600" cy="201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6078200" y="25101905"/>
            <a:ext cx="5562601" cy="3701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xercise" id="191" name="Google Shape;191;p1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0" y="4495800"/>
            <a:ext cx="2895600" cy="19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1300" y="4714500"/>
            <a:ext cx="2726638" cy="2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unk-food-puzzle-1"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9615" t="0"/>
          <a:stretch/>
        </p:blipFill>
        <p:spPr>
          <a:xfrm>
            <a:off x="7062075" y="533400"/>
            <a:ext cx="2005950" cy="2867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uhmy_bzxbStg_A9EMBfGmNQonxy3zj92Xq5J7o20lWBFkY_CKa-XYOYWJNOd6vrEBxPXqhNJH05xPZiN48QlKW_u1aRor4giXiSLCWcIvxnRP7KrLooOeFuDus_Pm3W3IVG80lk" id="200" name="Google Shape;200;p13"/>
          <p:cNvPicPr preferRelativeResize="0"/>
          <p:nvPr/>
        </p:nvPicPr>
        <p:blipFill rotWithShape="1">
          <a:blip r:embed="rId4">
            <a:alphaModFix/>
          </a:blip>
          <a:srcRect b="8200" l="21363" r="23386" t="15075"/>
          <a:stretch/>
        </p:blipFill>
        <p:spPr>
          <a:xfrm>
            <a:off x="6278275" y="1059400"/>
            <a:ext cx="1092125" cy="18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 txBox="1"/>
          <p:nvPr>
            <p:ph type="title"/>
          </p:nvPr>
        </p:nvSpPr>
        <p:spPr>
          <a:xfrm>
            <a:off x="617475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Dieta equilibrada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3"/>
          <p:cNvSpPr txBox="1"/>
          <p:nvPr>
            <p:ph idx="1" type="body"/>
          </p:nvPr>
        </p:nvSpPr>
        <p:spPr>
          <a:xfrm>
            <a:off x="410075" y="1786875"/>
            <a:ext cx="3789600" cy="4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una relacion entre la depresión y la mala alimentación.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Tanto la dieta como el ejercicio son parte de cuidarse en general y es particularmente importante cuando está deprimido.</a:t>
            </a:r>
            <a:endParaRPr/>
          </a:p>
        </p:txBody>
      </p:sp>
      <p:pic>
        <p:nvPicPr>
          <p:cNvPr descr="iStock_000006180291XSmall" id="203" name="Google Shape;203;p13"/>
          <p:cNvPicPr preferRelativeResize="0"/>
          <p:nvPr/>
        </p:nvPicPr>
        <p:blipFill rotWithShape="1">
          <a:blip r:embed="rId5">
            <a:alphaModFix/>
          </a:blip>
          <a:srcRect b="0" l="0" r="10167" t="9107"/>
          <a:stretch/>
        </p:blipFill>
        <p:spPr>
          <a:xfrm>
            <a:off x="4408490" y="2891919"/>
            <a:ext cx="2532750" cy="16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5108" y="4667925"/>
            <a:ext cx="3048891" cy="203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89750" y="827025"/>
            <a:ext cx="2128225" cy="21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15383" y="4499930"/>
            <a:ext cx="1579725" cy="2369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>
            <p:ph type="title"/>
          </p:nvPr>
        </p:nvSpPr>
        <p:spPr>
          <a:xfrm>
            <a:off x="228600" y="533400"/>
            <a:ext cx="8915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Actividades Para Aumentar la Autoestima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4"/>
          <p:cNvSpPr txBox="1"/>
          <p:nvPr>
            <p:ph idx="1" type="body"/>
          </p:nvPr>
        </p:nvSpPr>
        <p:spPr>
          <a:xfrm>
            <a:off x="228600" y="1600200"/>
            <a:ext cx="5638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Participar en actividades que te hacen sentir bien tiene un papel crucial en el trabajo contra la depresión.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depresión puede disminuir nuestra confianza y nos hace aislarnos de nuestros amigos y familiares.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Hacer nuevos amigos, encontrar nuevos intereses, pasatiempos y pasiones ayudan a aumentar la autoestima y los sentimientos de bienestar y autoestima.</a:t>
            </a:r>
            <a:endParaRPr/>
          </a:p>
        </p:txBody>
      </p:sp>
      <p:pic>
        <p:nvPicPr>
          <p:cNvPr descr="self-esteem" id="215" name="Google Shape;2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275" y="1353319"/>
            <a:ext cx="2686725" cy="31684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9329" y="4635500"/>
            <a:ext cx="2540000" cy="16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 de Respiración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Encuentre su posición cómoda en su silla. Si quiere, cierre los ojos; si no, solo mire hacia el piso.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Tómese unos minutos para acomodarse. Ahora tome conciencia de su cuerpo.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Compruebe si hay tensión, comenzando con los pies, avanzando hacia la cabeza. 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 cualquier tensión que pueda tener en sus piernas, estómago, manos y brazos, hombros, cuello y cara. Intente soltar cualquier tensión.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None/>
            </a:pPr>
            <a:r>
              <a:t/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15"/>
          <p:cNvPicPr preferRelativeResize="0"/>
          <p:nvPr/>
        </p:nvPicPr>
        <p:blipFill rotWithShape="1">
          <a:blip r:embed="rId3">
            <a:alphaModFix/>
          </a:blip>
          <a:srcRect b="0" l="10819" r="-27030" t="0"/>
          <a:stretch/>
        </p:blipFill>
        <p:spPr>
          <a:xfrm>
            <a:off x="7401237" y="495300"/>
            <a:ext cx="1742763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>
            <p:ph type="title"/>
          </p:nvPr>
        </p:nvSpPr>
        <p:spPr>
          <a:xfrm>
            <a:off x="405850" y="5715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 de respiración continúa 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Ahora, tome conciencia de tu respiración. Presta atención a su respiración cuando entra y sale de su cuerpo. Esto puede ser muy relajante.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Tome una respiración profunda. Observe sus pulmones y su pecho expandiéndose. Ahora exhale lentamente por la nariz. Nuevamente, respire profundo. Llene sus pulmones y su pecho. Observe la cantidad de aire que puede tomar. Sostenga por un segundo. Ahora suéltalo y exhala lentamente. Inhale lenta y completamente una vez más. Sostengalo por un segundo y suéltalo.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pic>
        <p:nvPicPr>
          <p:cNvPr id="234" name="Google Shape;234;p16"/>
          <p:cNvPicPr preferRelativeResize="0"/>
          <p:nvPr/>
        </p:nvPicPr>
        <p:blipFill rotWithShape="1">
          <a:blip r:embed="rId3">
            <a:alphaModFix/>
          </a:blip>
          <a:srcRect b="0" l="10819" r="-27030" t="0"/>
          <a:stretch/>
        </p:blipFill>
        <p:spPr>
          <a:xfrm>
            <a:off x="7764068" y="381000"/>
            <a:ext cx="1742763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 de respiración continúa 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Continúe respirando de esta manera por un par de minutos más. Continúe concentrándose en su respiración. Con cada inhalación y exhalación, siente que su cuerpo se relaja cada vez más. Use su respiración para eliminar cualquier tensión restante.</a:t>
            </a:r>
            <a:endParaRPr/>
          </a:p>
          <a:p>
            <a:pPr indent="-37973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Ahora tomé otra respiración profunda. Inhale completamente, sostengalo por un segundo y suéltalo. Inhale nuevamente, sostenga y suelte. Continúe siendo consciente de su respiración mientras llena sus pulmones. Una vez más, inhala completamente, sostenlo por un segundo y suéltalo.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 b="0" l="10819" r="-27030" t="0"/>
          <a:stretch/>
        </p:blipFill>
        <p:spPr>
          <a:xfrm>
            <a:off x="7815418" y="381000"/>
            <a:ext cx="1742763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 del Ejercicio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sienta que está listo, abra los ojos. ¿Cómo fue eso? ¿Noto nuevas sensaciones mientras respiraba? ¿Cómo se siente ahora?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ejercicio de respiración se puede acortar a solo 3 inhalaciones y exhalaciones profundas. Incluso eso puede ser útil cuando su ansiedad está aumentando.</a:t>
            </a:r>
            <a:endParaRPr/>
          </a:p>
          <a:p>
            <a:pPr indent="-37973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 practicar eso en casa, en la escuela, en el trabajo o en el autobús. La clave para usar la respiración profunda como una técnica efectiva de relajación es practicarla con frecuencia y aplicarla en diferentes situaciones.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 b="0" l="10819" r="-27030" t="0"/>
          <a:stretch/>
        </p:blipFill>
        <p:spPr>
          <a:xfrm>
            <a:off x="7815418" y="381000"/>
            <a:ext cx="1742763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/>
          <p:nvPr>
            <p:ph type="title"/>
          </p:nvPr>
        </p:nvSpPr>
        <p:spPr>
          <a:xfrm>
            <a:off x="457200" y="533400"/>
            <a:ext cx="8382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¿Cómo podemos mantener una buena salud mental?</a:t>
            </a:r>
            <a:endParaRPr/>
          </a:p>
        </p:txBody>
      </p:sp>
      <p:pic>
        <p:nvPicPr>
          <p:cNvPr descr="Lightbulb" id="254" name="Google Shape;2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828800"/>
            <a:ext cx="4648200" cy="46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9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Depresión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457200" y="1600200"/>
            <a:ext cx="5715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depresión adolescente es un problema médico grave que causa un sentimiento persistente de tristeza y pérdida de interés en las actividades.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Uno de cada tres adolescentes con depresión también desarrolla un problema de abuso de sustancias que puede conducir a otros problemas mentales y / o cárcel o prisión.</a:t>
            </a:r>
            <a:br>
              <a:rPr lang="en-US" sz="2800"/>
            </a:b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958800"/>
            <a:ext cx="2667001" cy="26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5250" y="3625800"/>
            <a:ext cx="1830500" cy="32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¿Qué es la depresión?</a:t>
            </a:r>
            <a:endParaRPr/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457200" y="1600200"/>
            <a:ext cx="5029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nos sentimos deprimidos a veces, sin embargo, cuando no están relacionados con la pérdida o la muerte, estos sentimientos generalmente solo duran una semana.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depresión interfiere con la vida diaria y causa dolor tanto para usted como para quienes se preocupan por usted.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396" y="1600200"/>
            <a:ext cx="3655605" cy="2233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4198" y="4202881"/>
            <a:ext cx="2540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Cuándo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experiencia depresión 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0" y="1600200"/>
            <a:ext cx="8686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puede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sentir: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Triste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Ansioso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Vacio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Esperanza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Pesimista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Culpable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Valor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Inútil / Incapaz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se ven afectados de manera diferente. Algunos pueden continuar con el trabajo y / o la escuela a pesar de que requiere una gran cantidad de esfuerzo, mientras que otros pueden estar abrumados y ser suicidas.</a:t>
            </a:r>
            <a:endParaRPr/>
          </a:p>
        </p:txBody>
      </p:sp>
      <p:pic>
        <p:nvPicPr>
          <p:cNvPr descr="nightshift"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1254" y="2428874"/>
            <a:ext cx="2733675" cy="16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Cuándo Obtener Ayuda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228600" y="1600200"/>
            <a:ext cx="5867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Sentirse triste es normal, especialmente después de experimentar una pérdida o al pasar por momentos difíciles.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la depresión hace que la vida parezca difícil o imposible, cuando los sentimientos de desesperación duran más de unas pocas semanas, o si tenemos ganas de lastimarnos a nosotros mismos o a otros, ¡debemos buscar ayuda de inmediato!</a:t>
            </a:r>
            <a:endParaRPr/>
          </a:p>
        </p:txBody>
      </p:sp>
      <p:pic>
        <p:nvPicPr>
          <p:cNvPr descr="https://lh6.googleusercontent.com/GGJRHKpIJi8jNWUTGmFybnbfRF4YFmpDef0pPOGzKlLn-e9BYB8AiJKnOBi9j4xad1a0IeyNbk7llwzxoT7HOnZ2qVWzWbUoU444rStTdygedd6hdKWXOoUSU6A5fpnjrRTr0Lg"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2590800"/>
            <a:ext cx="2124075" cy="222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Suicidio Adolescente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ALGUNAS SEÑALES DE ADVERTENCIA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 que tu compañer@ comienza a beber alcohol y / o usar drogas.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 compañer@ de clase habla de suicidio o de querer morir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 compañer@ se enoja e irrita y / o se pone muy malhumorada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 compañer@ de clase comienza a regalar sus pertenencias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2950" y="5416796"/>
            <a:ext cx="2402725" cy="13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¿Qué debo hacer?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80500" y="1600200"/>
            <a:ext cx="6285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b="1" lang="en-US" sz="2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Pregúntele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tu compa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ñ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er@ de clase si está pensando en hacerse daño.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b="1" lang="en-US" sz="2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Apoyalos</a:t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b="1" lang="en-US" sz="2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Conéctalos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un adulto de confianza.</a:t>
            </a:r>
            <a:endParaRPr/>
          </a:p>
          <a:p>
            <a:pPr indent="-182880" lvl="1" marL="6400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Maestros, consejeros, o padres.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no quiere, ¡cuéntele a alguien!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None/>
            </a:pPr>
            <a:b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National Suicide Prevention Lifeline: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1(800) 273-8255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Espa</a:t>
            </a: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ñ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ol: 1 (888) 628-9454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3350" y="2164150"/>
            <a:ext cx="2057400" cy="226252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¿Qué podemos hacer?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3810000" y="1371600"/>
            <a:ext cx="52578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depresión es muy común y hay mucho apoyo disponible.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 encontrar información sobre grupos de apoyo locales, servicios de asesoramiento, cursos de manejo del estrés, centros de terapia alternativa, etc. en las bibliotecas locales, en centros de vida saludable o en línea.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ee full size image"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8433"/>
            <a:ext cx="2162175" cy="1819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flower" id="157" name="Google Shape;1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3221164"/>
            <a:ext cx="2063750" cy="308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5150" y="1610588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Tratamiento Médico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0" y="1327900"/>
            <a:ext cx="7200900" cy="54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mayoría de las personas que buscan tratamiento para la depresión serán tratadas por su médico de familia.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le pueden recetar antidepresivos.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antidepresivos alteran el equilibrio químico en el cerebro para mejorar el estado de ánimo.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Pueden darle "espacio para respirar", llevándolo a un nivel en el que pueda funcionar lo suficientemente bien como para abordar los problemas que pueden estar causando la depresión.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médico le puede hacer referencia a un consejero, psicólogo u otro profesional de la salud mental.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r>
              <a:t/>
            </a:r>
            <a:endParaRPr sz="2220"/>
          </a:p>
        </p:txBody>
      </p:sp>
      <p:pic>
        <p:nvPicPr>
          <p:cNvPr descr="Thailand medical tourism"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900" y="933450"/>
            <a:ext cx="1943100" cy="1933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idepressants"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7587" y="3714196"/>
            <a:ext cx="1609725" cy="20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2019-06-07T17:01:49Z</dcterms:created>
  <dc:creator>Windows User</dc:creator>
</cp:coreProperties>
</file>