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Federo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huMzBI77YohUUTKq3YH9vG9CQ1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edero-regular.fntdata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Google Shape;1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Google Shape;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4" name="Google Shape;10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5" name="Google Shape;1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Google Shape;1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2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8" name="Google Shape;13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Google Shape;14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24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24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24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24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24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2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3" name="Google Shape;16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25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Google Shape;170;p25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1" name="Google Shape;171;p25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25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4" name="Google Shape;174;p25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25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2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Google Shape;18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Google Shape;2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3" name="Google Shape;3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4" name="Google Shape;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4" name="Google Shape;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4" name="Google Shape;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5" name="Google Shape;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5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7" name="Google Shape;6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2" name="Google Shape;8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3" name="Google Shape;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8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3" name="Google Shape;9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39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10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3" Type="http://schemas.openxmlformats.org/officeDocument/2006/relationships/image" Target="../media/image26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/>
          <p:nvPr/>
        </p:nvSpPr>
        <p:spPr>
          <a:xfrm>
            <a:off x="209550" y="2533650"/>
            <a:ext cx="85725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What’s Up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SafeHouse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App &amp;</a:t>
            </a:r>
            <a:r>
              <a:rPr i="0" lang="en-US" sz="2800" u="none" cap="none" strike="noStrike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Línea de Texto</a:t>
            </a:r>
            <a:endParaRPr sz="28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03" name="Google Shape;2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0" y="4287976"/>
            <a:ext cx="23241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"/>
          <p:cNvSpPr txBox="1"/>
          <p:nvPr/>
        </p:nvSpPr>
        <p:spPr>
          <a:xfrm>
            <a:off x="209550" y="6449793"/>
            <a:ext cx="30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24/7.  A</a:t>
            </a:r>
            <a:r>
              <a:rPr i="1" lang="en-US" sz="210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nónimo. Gratis.</a:t>
            </a:r>
            <a:endParaRPr b="1" i="1" sz="18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05" name="Google Shape;205;p1"/>
          <p:cNvSpPr txBox="1"/>
          <p:nvPr/>
        </p:nvSpPr>
        <p:spPr>
          <a:xfrm>
            <a:off x="9339262" y="3015586"/>
            <a:ext cx="265877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By: Maribel Pimentel</a:t>
            </a:r>
            <a:endParaRPr b="1" i="0" sz="2800" u="none" cap="none" strike="noStrike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/>
          <p:nvPr/>
        </p:nvSpPr>
        <p:spPr>
          <a:xfrm>
            <a:off x="1866900" y="629335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What’s Up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SafeHouse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647700" y="2286000"/>
            <a:ext cx="78867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 una 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aplicación de texto gratis que está disponible las 24 horas para los jóvenes que necesitan soporte emocional. </a:t>
            </a:r>
            <a:endParaRPr b="0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Los 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jóvenes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pueden mandar un mensaje de texto 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anónimo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sobre ellos mismos y si 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están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preocupados por alguien 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más</a:t>
            </a: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como un amigo o un ser amado.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/>
          <p:nvPr/>
        </p:nvSpPr>
        <p:spPr>
          <a:xfrm>
            <a:off x="304800" y="857935"/>
            <a:ext cx="101917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El Objeto Sobre la </a:t>
            </a: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Aplicación</a:t>
            </a:r>
            <a:endParaRPr b="1" i="0" sz="40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grpSp>
        <p:nvGrpSpPr>
          <p:cNvPr id="217" name="Google Shape;217;p3"/>
          <p:cNvGrpSpPr/>
          <p:nvPr/>
        </p:nvGrpSpPr>
        <p:grpSpPr>
          <a:xfrm>
            <a:off x="489347" y="2092525"/>
            <a:ext cx="3166317" cy="876415"/>
            <a:chOff x="285750" y="2247785"/>
            <a:chExt cx="3166317" cy="876415"/>
          </a:xfrm>
        </p:grpSpPr>
        <p:sp>
          <p:nvSpPr>
            <p:cNvPr id="218" name="Google Shape;218;p3"/>
            <p:cNvSpPr/>
            <p:nvPr/>
          </p:nvSpPr>
          <p:spPr>
            <a:xfrm>
              <a:off x="285750" y="2286000"/>
              <a:ext cx="3143250" cy="8382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F6C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9" name="Google Shape;219;p3"/>
            <p:cNvSpPr txBox="1"/>
            <p:nvPr/>
          </p:nvSpPr>
          <p:spPr>
            <a:xfrm>
              <a:off x="308967" y="2247785"/>
              <a:ext cx="31431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Prevención</a:t>
              </a: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del </a:t>
              </a: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Suicidio</a:t>
              </a:r>
              <a:endPara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20" name="Google Shape;220;p3"/>
          <p:cNvGrpSpPr/>
          <p:nvPr/>
        </p:nvGrpSpPr>
        <p:grpSpPr>
          <a:xfrm>
            <a:off x="4222537" y="2092522"/>
            <a:ext cx="3467100" cy="876418"/>
            <a:chOff x="4495800" y="2286000"/>
            <a:chExt cx="3467100" cy="876418"/>
          </a:xfrm>
        </p:grpSpPr>
        <p:sp>
          <p:nvSpPr>
            <p:cNvPr id="221" name="Google Shape;221;p3"/>
            <p:cNvSpPr/>
            <p:nvPr/>
          </p:nvSpPr>
          <p:spPr>
            <a:xfrm>
              <a:off x="4495800" y="2286000"/>
              <a:ext cx="3467100" cy="8382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F6C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2" name="Google Shape;222;p3"/>
            <p:cNvSpPr txBox="1"/>
            <p:nvPr/>
          </p:nvSpPr>
          <p:spPr>
            <a:xfrm>
              <a:off x="4568428" y="2331421"/>
              <a:ext cx="33944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Ayuda es Imidiatamente </a:t>
              </a:r>
              <a:endPara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23" name="Google Shape;223;p3"/>
          <p:cNvGrpSpPr/>
          <p:nvPr/>
        </p:nvGrpSpPr>
        <p:grpSpPr>
          <a:xfrm>
            <a:off x="8352205" y="2100275"/>
            <a:ext cx="3448050" cy="899129"/>
            <a:chOff x="8401050" y="2286000"/>
            <a:chExt cx="3448050" cy="899129"/>
          </a:xfrm>
        </p:grpSpPr>
        <p:sp>
          <p:nvSpPr>
            <p:cNvPr id="224" name="Google Shape;224;p3"/>
            <p:cNvSpPr/>
            <p:nvPr/>
          </p:nvSpPr>
          <p:spPr>
            <a:xfrm>
              <a:off x="8401050" y="2286000"/>
              <a:ext cx="3448050" cy="8382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F6C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5" name="Google Shape;225;p3"/>
            <p:cNvSpPr txBox="1"/>
            <p:nvPr/>
          </p:nvSpPr>
          <p:spPr>
            <a:xfrm>
              <a:off x="8401050" y="2354132"/>
              <a:ext cx="338613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Local, 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ayuda licensiada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26" name="Google Shape;2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929" y="3045377"/>
            <a:ext cx="3848086" cy="34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4">
            <a:alphaModFix/>
          </a:blip>
          <a:srcRect b="29967" l="0" r="0" t="0"/>
          <a:stretch/>
        </p:blipFill>
        <p:spPr>
          <a:xfrm>
            <a:off x="4277306" y="3047637"/>
            <a:ext cx="3353410" cy="1810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3"/>
          <p:cNvGrpSpPr/>
          <p:nvPr/>
        </p:nvGrpSpPr>
        <p:grpSpPr>
          <a:xfrm>
            <a:off x="4327326" y="4936713"/>
            <a:ext cx="3253369" cy="1801706"/>
            <a:chOff x="4327326" y="4936713"/>
            <a:chExt cx="3253369" cy="1801706"/>
          </a:xfrm>
        </p:grpSpPr>
        <p:pic>
          <p:nvPicPr>
            <p:cNvPr id="229" name="Google Shape;229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27326" y="4936713"/>
              <a:ext cx="3253369" cy="18017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3"/>
            <p:cNvSpPr txBox="1"/>
            <p:nvPr/>
          </p:nvSpPr>
          <p:spPr>
            <a:xfrm>
              <a:off x="4752669" y="5052736"/>
              <a:ext cx="240268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r>
                <a:rPr b="1" lang="en-US" sz="3200">
                  <a:solidFill>
                    <a:schemeClr val="dk1"/>
                  </a:solidFill>
                </a:rPr>
                <a:t>os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200">
                  <a:solidFill>
                    <a:schemeClr val="dk1"/>
                  </a:solidFill>
                </a:rPr>
                <a:t>son</a:t>
              </a:r>
              <a:r>
                <a:rPr b="1" i="0" lang="en-US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Instante</a:t>
              </a:r>
              <a:endPara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Google Shape;2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3363" y="2930722"/>
            <a:ext cx="2417298" cy="2004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3"/>
          <p:cNvGrpSpPr/>
          <p:nvPr/>
        </p:nvGrpSpPr>
        <p:grpSpPr>
          <a:xfrm>
            <a:off x="9275774" y="4806604"/>
            <a:ext cx="2327447" cy="1916679"/>
            <a:chOff x="9275774" y="4806604"/>
            <a:chExt cx="2327447" cy="1916679"/>
          </a:xfrm>
        </p:grpSpPr>
        <p:pic>
          <p:nvPicPr>
            <p:cNvPr id="233" name="Google Shape;233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275774" y="4806604"/>
              <a:ext cx="1952475" cy="1916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"/>
            <p:cNvSpPr txBox="1"/>
            <p:nvPr/>
          </p:nvSpPr>
          <p:spPr>
            <a:xfrm>
              <a:off x="9351779" y="6138508"/>
              <a:ext cx="22514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1" lang="en-US" sz="3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Ano</a:t>
              </a:r>
              <a:r>
                <a:rPr i="1" lang="en-US" sz="3200">
                  <a:solidFill>
                    <a:srgbClr val="FF0000"/>
                  </a:solidFill>
                </a:rPr>
                <a:t>nimo </a:t>
              </a:r>
              <a:endParaRPr b="0" i="1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/>
          <p:nvPr/>
        </p:nvSpPr>
        <p:spPr>
          <a:xfrm>
            <a:off x="304800" y="857935"/>
            <a:ext cx="101917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</a:t>
            </a:r>
            <a:r>
              <a:rPr b="1" lang="en-US" sz="400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ó</a:t>
            </a: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mo Funciona</a:t>
            </a:r>
            <a:endParaRPr b="1" i="0" sz="40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1314449" y="2113445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Paso</a:t>
            </a:r>
            <a:r>
              <a:rPr b="0" i="0" lang="en-US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1</a:t>
            </a:r>
            <a:endParaRPr b="0" i="0" sz="4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4029074" y="2113445"/>
            <a:ext cx="23050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Paso </a:t>
            </a:r>
            <a:r>
              <a:rPr b="0" i="0" lang="en-US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0" i="0" sz="4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6753224" y="2168941"/>
            <a:ext cx="19526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Paso </a:t>
            </a:r>
            <a:r>
              <a:rPr b="0" i="0" lang="en-US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0" i="0" sz="4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9591675" y="2125593"/>
            <a:ext cx="1771650" cy="705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Paso </a:t>
            </a:r>
            <a:r>
              <a:rPr b="0" i="0" lang="en-US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0" i="0" sz="4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2990850" y="2177775"/>
            <a:ext cx="962024" cy="6015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F6C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8567739" y="2232993"/>
            <a:ext cx="962024" cy="6015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F6C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4"/>
          <p:cNvSpPr/>
          <p:nvPr/>
        </p:nvSpPr>
        <p:spPr>
          <a:xfrm>
            <a:off x="5729288" y="2202619"/>
            <a:ext cx="962024" cy="6015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F6C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7" name="Google Shape;247;p4"/>
          <p:cNvGrpSpPr/>
          <p:nvPr/>
        </p:nvGrpSpPr>
        <p:grpSpPr>
          <a:xfrm>
            <a:off x="-87200" y="2885661"/>
            <a:ext cx="3755700" cy="3413389"/>
            <a:chOff x="-87200" y="2885661"/>
            <a:chExt cx="3755700" cy="3413389"/>
          </a:xfrm>
        </p:grpSpPr>
        <p:pic>
          <p:nvPicPr>
            <p:cNvPr id="248" name="Google Shape;24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50" y="2885661"/>
              <a:ext cx="2727742" cy="2093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4"/>
            <p:cNvSpPr txBox="1"/>
            <p:nvPr/>
          </p:nvSpPr>
          <p:spPr>
            <a:xfrm>
              <a:off x="-87200" y="5098750"/>
              <a:ext cx="37557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Descarga la a</a:t>
              </a: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plicación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nvía un mensaje de texto a 844.204.0880</a:t>
              </a:r>
              <a:endPara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50" name="Google Shape;2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8484" y="2843698"/>
            <a:ext cx="2219356" cy="394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8002" y="2843698"/>
            <a:ext cx="2219357" cy="394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03418" y="2876828"/>
            <a:ext cx="2200731" cy="391436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"/>
          <p:cNvSpPr/>
          <p:nvPr/>
        </p:nvSpPr>
        <p:spPr>
          <a:xfrm>
            <a:off x="6626837" y="3018607"/>
            <a:ext cx="2061685" cy="966302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3741640" y="3277164"/>
            <a:ext cx="2111422" cy="1002202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/>
          <p:nvPr/>
        </p:nvSpPr>
        <p:spPr>
          <a:xfrm>
            <a:off x="285750" y="857935"/>
            <a:ext cx="101917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Lo Que Vemos </a:t>
            </a:r>
            <a:endParaRPr b="1" i="0" sz="40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60" name="Google Shape;2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439" y="2070100"/>
            <a:ext cx="8714724" cy="46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/>
          <p:nvPr/>
        </p:nvSpPr>
        <p:spPr>
          <a:xfrm>
            <a:off x="133350" y="2157473"/>
            <a:ext cx="7353300" cy="67710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F6C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285750" y="667435"/>
            <a:ext cx="101917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Quien Deberia de Usar Esta </a:t>
            </a: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Aplicación</a:t>
            </a:r>
            <a:endParaRPr b="1" i="0" sz="40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285750" y="1375321"/>
            <a:ext cx="101917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505400" y="2308351"/>
            <a:ext cx="489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Entre las edades de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11-24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…….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9" name="Google Shape;269;p6"/>
          <p:cNvPicPr preferRelativeResize="0"/>
          <p:nvPr/>
        </p:nvPicPr>
        <p:blipFill rotWithShape="1">
          <a:blip r:embed="rId3">
            <a:alphaModFix/>
          </a:blip>
          <a:srcRect b="58097" l="0" r="0" t="0"/>
          <a:stretch/>
        </p:blipFill>
        <p:spPr>
          <a:xfrm>
            <a:off x="133350" y="3840700"/>
            <a:ext cx="2254450" cy="16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 b="58270" l="0" r="0" t="0"/>
          <a:stretch/>
        </p:blipFill>
        <p:spPr>
          <a:xfrm>
            <a:off x="2696525" y="3840695"/>
            <a:ext cx="2317950" cy="16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/>
          <p:cNvPicPr preferRelativeResize="0"/>
          <p:nvPr/>
        </p:nvPicPr>
        <p:blipFill rotWithShape="1">
          <a:blip r:embed="rId5">
            <a:alphaModFix/>
          </a:blip>
          <a:srcRect b="58270" l="0" r="0" t="0"/>
          <a:stretch/>
        </p:blipFill>
        <p:spPr>
          <a:xfrm>
            <a:off x="5507750" y="3840695"/>
            <a:ext cx="2305475" cy="16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"/>
          <p:cNvSpPr/>
          <p:nvPr/>
        </p:nvSpPr>
        <p:spPr>
          <a:xfrm>
            <a:off x="8305800" y="2153795"/>
            <a:ext cx="3486150" cy="67710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F6C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8373600" y="2261525"/>
            <a:ext cx="34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Adulto Preocupado 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4" name="Google Shape;274;p6"/>
          <p:cNvPicPr preferRelativeResize="0"/>
          <p:nvPr/>
        </p:nvPicPr>
        <p:blipFill rotWithShape="1">
          <a:blip r:embed="rId6">
            <a:alphaModFix/>
          </a:blip>
          <a:srcRect b="59504" l="0" r="0" t="0"/>
          <a:stretch/>
        </p:blipFill>
        <p:spPr>
          <a:xfrm>
            <a:off x="8980725" y="3888546"/>
            <a:ext cx="2330550" cy="15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5190" y="2018854"/>
            <a:ext cx="3200400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"/>
          <p:cNvSpPr/>
          <p:nvPr/>
        </p:nvSpPr>
        <p:spPr>
          <a:xfrm>
            <a:off x="0" y="915085"/>
            <a:ext cx="101917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¿Quién nos está enviando mensajes de texto?</a:t>
            </a:r>
            <a:endParaRPr b="1" sz="3600">
              <a:solidFill>
                <a:srgbClr val="FFFFFF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81" name="Google Shape;2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08" y="1857599"/>
            <a:ext cx="3200400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508" y="4585476"/>
            <a:ext cx="2857500" cy="2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1236" y="1439643"/>
            <a:ext cx="32004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63973" y="1796905"/>
            <a:ext cx="2831895" cy="187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8008" y="4218021"/>
            <a:ext cx="42418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91550" y="4111188"/>
            <a:ext cx="34798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28136" y="2334993"/>
            <a:ext cx="2603500" cy="2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2701" y="3793985"/>
            <a:ext cx="2409017" cy="137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02552" y="3450861"/>
            <a:ext cx="2596595" cy="110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69883" y="3467040"/>
            <a:ext cx="2224822" cy="2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/>
          <p:nvPr/>
        </p:nvSpPr>
        <p:spPr>
          <a:xfrm>
            <a:off x="152400" y="966882"/>
            <a:ext cx="101917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Hay Que I</a:t>
            </a:r>
            <a:r>
              <a:rPr b="1" lang="en-US" sz="4000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ntentarlo</a:t>
            </a:r>
            <a:endParaRPr b="1" i="0" sz="40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96" name="Google Shape;2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6572" y="2125733"/>
            <a:ext cx="4558320" cy="14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1657" y="3577936"/>
            <a:ext cx="4953235" cy="282146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/>
          <p:cNvSpPr txBox="1"/>
          <p:nvPr/>
        </p:nvSpPr>
        <p:spPr>
          <a:xfrm>
            <a:off x="3166572" y="6367225"/>
            <a:ext cx="49532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Https://go.onereach.com/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/>
          <p:nvPr/>
        </p:nvSpPr>
        <p:spPr>
          <a:xfrm>
            <a:off x="249380" y="945566"/>
            <a:ext cx="101917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¿Preguntas?</a:t>
            </a:r>
            <a:endParaRPr b="1" i="0" sz="4800" u="none" cap="none" strike="noStrike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2018-06-21T21:38:24Z</dcterms:created>
  <dc:creator>Microsoft Office User</dc:creator>
</cp:coreProperties>
</file>