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jHOUCEPkoXzwC8u+5uuci/eOxW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ec70c735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ec70c73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7ec70c735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ec70c7354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ec70c735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7ec70c7354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8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0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2"/>
          <p:cNvSpPr txBox="1"/>
          <p:nvPr>
            <p:ph idx="3" type="body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2"/>
          <p:cNvSpPr txBox="1"/>
          <p:nvPr>
            <p:ph idx="4" type="body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2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15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/>
          <p:nvPr>
            <p:ph idx="2" type="pic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43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kidshealth.org/es/teens/brain-nervous-system-esp.html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685800" y="1371600"/>
            <a:ext cx="7848600" cy="30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ABUSO DE SUSTANCIAS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0" y="533400"/>
            <a:ext cx="8686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¿Por qué los adolescentes toman drogas?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-1" y="1331259"/>
            <a:ext cx="6602375" cy="5526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Encajar</a:t>
            </a:r>
            <a:endParaRPr>
              <a:solidFill>
                <a:srgbClr val="000000"/>
              </a:solidFill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“Porque otr@s lo están haciendo.”</a:t>
            </a:r>
            <a:endParaRPr>
              <a:solidFill>
                <a:srgbClr val="000000"/>
              </a:solidFill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Sentirse Bien</a:t>
            </a:r>
            <a:endParaRPr>
              <a:solidFill>
                <a:srgbClr val="000000"/>
              </a:solidFill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drogas abusadas interactúan con la neuroquímica del cerebro y producen sentimientos de placer (euforia).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Sentirse Mejor</a:t>
            </a:r>
            <a:endParaRPr>
              <a:solidFill>
                <a:srgbClr val="000000"/>
              </a:solidFill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Disminuya los sentimientos de angustia como depresión, ansiedad social, estrés y dolor físico.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ser Mejor</a:t>
            </a:r>
            <a:endParaRPr>
              <a:solidFill>
                <a:srgbClr val="000000"/>
              </a:solidFill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 usar estimulantes para mejorar su rendimiento deportivo.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experimentar </a:t>
            </a:r>
            <a:endParaRPr>
              <a:solidFill>
                <a:srgbClr val="000000"/>
              </a:solidFill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Buscar nuevas experiencias que den emoción y osado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9157" y="3182471"/>
            <a:ext cx="2824843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¿Qué drogas usan con mayor frecuencia los adolescentes?</a:t>
            </a:r>
            <a:endParaRPr/>
          </a:p>
        </p:txBody>
      </p:sp>
      <p:pic>
        <p:nvPicPr>
          <p:cNvPr id="112" name="Google Shape;11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019" r="-4697" t="0"/>
          <a:stretch/>
        </p:blipFill>
        <p:spPr>
          <a:xfrm>
            <a:off x="5369975" y="1718005"/>
            <a:ext cx="3774000" cy="513987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9181" y="1752600"/>
            <a:ext cx="5429480" cy="5226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alcohol y el tabaco son las drogas de abuso más comunes.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cuadro muestra las drogas más  abusadas por los estudiantes de la preparatoria que no son tabaco y alcohol.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principal medicamento utilizado en esta categoría es Adderall. (7.4%)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*Los principales medicamentos utilizados en esta categoría son Vicodin (5.3%) y OxyContin (3.6%)</a:t>
            </a:r>
            <a:endParaRPr b="0" i="1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Monitoring the Future National Results on Adolescent Drug Use: Summary of Key Findings, 2013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¿Cómo se vuelven adictos a las drogas los adolescentes y qué factores la aumentan?</a:t>
            </a:r>
            <a:endParaRPr/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-1" y="1646000"/>
            <a:ext cx="7059641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adicción ocurre cuando las drogas se usan repetidamente y pueden cambiar la forma en que el cerebro funciona con el tiempo.</a:t>
            </a:r>
            <a:endParaRPr/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centros de recompensa del cerebro cambian y hacen que ocurra la adicción.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experiencias estresantes de la vida temprana pueden aumentar su riesgo de adicción.</a:t>
            </a:r>
            <a:endParaRPr/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Historial de abuso físico y / o sexual, vulnerabilidad genética, exposición prenatal de alcohol u otras drogas, compañeros que usan drogas, etc.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EMBARGO, las influencias genéticas y ambientales promueven el desarrollo psicosocial y la resiliencia.</a:t>
            </a:r>
            <a:endParaRPr/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11777" l="0" r="0" t="0"/>
          <a:stretch/>
        </p:blipFill>
        <p:spPr>
          <a:xfrm>
            <a:off x="6757625" y="2361050"/>
            <a:ext cx="2386375" cy="19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0" y="375157"/>
            <a:ext cx="8942294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¿Puede volverse addict@ a la marihuana?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5"/>
          <p:cNvSpPr txBox="1"/>
          <p:nvPr>
            <p:ph idx="1" type="body"/>
          </p:nvPr>
        </p:nvSpPr>
        <p:spPr>
          <a:xfrm>
            <a:off x="94157" y="1471385"/>
            <a:ext cx="8753979" cy="52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Investigaciones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sugieren que alrededor del 9% de los usuarios se vuelven adictos (1 de cada 6 con los que comienzan siendo jóvenes).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usuarios de larga duración que intentan dejar de fumar muestran síntomas de abstinencia como irritabilidad, insomnio, disminución del apetito, ansiedad y ansia de drogas.</a:t>
            </a:r>
            <a:endParaRPr/>
          </a:p>
          <a:p>
            <a:pPr indent="-2146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 puede hacer que sea difícil mantenerse alejado de la droga.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usuarios adolescentes pueden dañar el desarrollo del cerebro, reducir el coeficiente intelectual (CI) y afectar la capacidad de conducir de manera segura. 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ec70c7354_0_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Vapear: Lo Que Necesitas Saber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g7ec70c7354_0_0"/>
          <p:cNvSpPr txBox="1"/>
          <p:nvPr>
            <p:ph idx="1" type="body"/>
          </p:nvPr>
        </p:nvSpPr>
        <p:spPr>
          <a:xfrm>
            <a:off x="0" y="1600200"/>
            <a:ext cx="6092100" cy="48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Vapear es inhalar el vapor creado por un cigarrillo electrónico u otro dispositivo para vapear. </a:t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Contienen unos cartuchos llenos de un líquido que contiene nicotina, aceite de THC, saborizantes y sustancias químicas. </a:t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líquido se calienta y se convierte en un vapor, que la persona inhala. Por eso, consumir cigarrillos electrónicos recibe el nombre de "vapear" (de vapor).</a:t>
            </a:r>
            <a:r>
              <a:rPr lang="en-US" sz="105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g7ec70c735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575" y="2054475"/>
            <a:ext cx="3171428" cy="16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7ec70c735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575" y="3867550"/>
            <a:ext cx="3171425" cy="211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ec70c7354_0_1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Vapear: Lo Que Necesitas Saber</a:t>
            </a:r>
            <a:endParaRPr/>
          </a:p>
        </p:txBody>
      </p:sp>
      <p:sp>
        <p:nvSpPr>
          <p:cNvPr id="155" name="Google Shape;155;g7ec70c7354_0_11"/>
          <p:cNvSpPr txBox="1"/>
          <p:nvPr>
            <p:ph idx="1" type="body"/>
          </p:nvPr>
        </p:nvSpPr>
        <p:spPr>
          <a:xfrm>
            <a:off x="0" y="1600200"/>
            <a:ext cx="8177400" cy="48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vapor de los cigarrillos electrónicos </a:t>
            </a:r>
            <a:r>
              <a:rPr b="1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está hecho de agua. El vapor contiene sustancias químicas 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dañinas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y partículas muy finas que se inhalan hacia el interior de los pulmones y luego se exhalan al medio ambiente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Aún no se conocen muchas de las consecuencias a largo plazo del vapeo. Estudios recientes informan sobre graves daños pulmonares, e incluso la muerte, en las personas que vapean.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 nicotina afecta el desarrollo </a:t>
            </a:r>
            <a:r>
              <a:rPr lang="en-US" u="sng">
                <a:solidFill>
                  <a:srgbClr val="0099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cerebral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Esto puede hacer que te resulte más difícil aprender y concentrarte. Algunos de estos cambios cerebrales son permanentes y pueden afectar al estado de ánimo y al control de los impulsos cuando seas adulto.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g7ec70c7354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6700" y="451212"/>
            <a:ext cx="1730300" cy="11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>
            <p:ph type="title"/>
          </p:nvPr>
        </p:nvSpPr>
        <p:spPr>
          <a:xfrm>
            <a:off x="39075" y="533400"/>
            <a:ext cx="91050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Tratamientos Para el Abuso de Sustancias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 txBox="1"/>
          <p:nvPr>
            <p:ph idx="1" type="body"/>
          </p:nvPr>
        </p:nvSpPr>
        <p:spPr>
          <a:xfrm>
            <a:off x="39075" y="1209175"/>
            <a:ext cx="5180100" cy="4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41414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rgbClr val="141414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Grupos de apoyo </a:t>
            </a:r>
            <a:endParaRPr sz="2600">
              <a:solidFill>
                <a:srgbClr val="141414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41414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Programa de </a:t>
            </a: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facilitación</a:t>
            </a: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12 pasos (alcohol, estimulantes, opi</a:t>
            </a:r>
            <a:r>
              <a:rPr lang="en-US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ceos)  </a:t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Alcohólicos Anónimos</a:t>
            </a:r>
            <a:endParaRPr sz="24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Narcóticos Anónimos</a:t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Clínica para pacientes externos pueden recibir psicoterapia</a:t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•"/>
            </a:pPr>
            <a:r>
              <a:rPr lang="en-US" sz="2600">
                <a:solidFill>
                  <a:srgbClr val="141414"/>
                </a:solidFill>
                <a:highlight>
                  <a:srgbClr val="FEFEFE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Clínica para pacientes internados para desintoxicar (también podría incluir psicoterapia)</a:t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141414"/>
              </a:solidFill>
              <a:highlight>
                <a:srgbClr val="FEFEFE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" rtl="0" algn="ctr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10441925" y="2919325"/>
            <a:ext cx="659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3725" y="1432975"/>
            <a:ext cx="3091500" cy="170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4763" y="4129000"/>
            <a:ext cx="3129414" cy="17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2019-06-07T15:59:43Z</dcterms:created>
  <dc:creator>Windows User</dc:creator>
</cp:coreProperties>
</file>