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gChx6G/HD+zJrW4C8BawD1J6F0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681"/>
  </p:normalViewPr>
  <p:slideViewPr>
    <p:cSldViewPr snapToGrid="0">
      <p:cViewPr varScale="1">
        <p:scale>
          <a:sx n="107" d="100"/>
          <a:sy n="107" d="100"/>
        </p:scale>
        <p:origin x="162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2" name="Google Shape;9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  <a:defRPr>
                <a:solidFill>
                  <a:srgbClr val="55556F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>
                <a:solidFill>
                  <a:srgbClr val="8B8B8D"/>
                </a:solidFill>
              </a:defRPr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None/>
              <a:defRPr>
                <a:solidFill>
                  <a:srgbClr val="8B8B8D"/>
                </a:solidFill>
              </a:defRPr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B8B8D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B8B8D"/>
                </a:solidFill>
              </a:defRPr>
            </a:lvl5pPr>
            <a:lvl6pPr lvl="5" algn="ctr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6pPr>
            <a:lvl7pPr lvl="6" algn="ctr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7pPr>
            <a:lvl8pPr lvl="7" algn="ctr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8pPr>
            <a:lvl9pPr lvl="8" algn="ctr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685800" y="3398520"/>
            <a:ext cx="784860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2133600" y="-76200"/>
            <a:ext cx="48768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 rot="5400000">
            <a:off x="4724400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 rot="5400000">
            <a:off x="533400" y="533400"/>
            <a:ext cx="58674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None/>
              <a:defRPr sz="48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  <a:defRPr sz="24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6" name="Google Shape;36;p6"/>
          <p:cNvCxnSpPr/>
          <p:nvPr/>
        </p:nvCxnSpPr>
        <p:spPr>
          <a:xfrm>
            <a:off x="731520" y="4599432"/>
            <a:ext cx="7848600" cy="1588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457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7973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marL="914400" lvl="1" indent="-3581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4648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7973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marL="914400" lvl="1" indent="-3581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81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365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marL="1371600" lvl="2" indent="-33146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81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365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marL="1371600" lvl="2" indent="-33146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3" name="Google Shape;53;p8"/>
          <p:cNvCxnSpPr/>
          <p:nvPr/>
        </p:nvCxnSpPr>
        <p:spPr>
          <a:xfrm rot="5400000">
            <a:off x="2217817" y="4045823"/>
            <a:ext cx="4709160" cy="79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2971800" y="792080"/>
            <a:ext cx="5715000" cy="557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132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720"/>
              <a:buChar char="•"/>
              <a:defRPr sz="3200"/>
            </a:lvl1pPr>
            <a:lvl2pPr marL="914400" lvl="1" indent="-37973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2pPr>
            <a:lvl3pPr marL="1371600" lvl="2" indent="-36576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2"/>
          </p:nvPr>
        </p:nvSpPr>
        <p:spPr>
          <a:xfrm>
            <a:off x="457201" y="2130552"/>
            <a:ext cx="2139696" cy="4243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0" name="Google Shape;70;p11"/>
          <p:cNvCxnSpPr/>
          <p:nvPr/>
        </p:nvCxnSpPr>
        <p:spPr>
          <a:xfrm rot="5400000">
            <a:off x="-13116" y="3580206"/>
            <a:ext cx="557784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>
            <a:spLocks noGrp="1"/>
          </p:cNvSpPr>
          <p:nvPr>
            <p:ph type="pic" idx="2"/>
          </p:nvPr>
        </p:nvSpPr>
        <p:spPr>
          <a:xfrm>
            <a:off x="2858610" y="838201"/>
            <a:ext cx="5904390" cy="5500456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431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"/>
          <p:cNvSpPr txBox="1">
            <a:spLocks noGrp="1"/>
          </p:cNvSpPr>
          <p:nvPr>
            <p:ph type="ctrTitle"/>
          </p:nvPr>
        </p:nvSpPr>
        <p:spPr>
          <a:xfrm>
            <a:off x="561375" y="1371600"/>
            <a:ext cx="8346600" cy="48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en-US" sz="6000">
                <a:latin typeface="Times New Roman"/>
                <a:ea typeface="Times New Roman"/>
                <a:cs typeface="Times New Roman"/>
                <a:sym typeface="Times New Roman"/>
              </a:rPr>
              <a:t>BEHAVIORAL HEALTH JOBS &amp; LEVELS OF EDUCATION</a:t>
            </a:r>
            <a:endParaRPr sz="6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101" name="Google Shape;101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</a:pPr>
            <a:endParaRPr/>
          </a:p>
        </p:txBody>
      </p:sp>
      <p:pic>
        <p:nvPicPr>
          <p:cNvPr id="102" name="Google Shape;10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1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Macintosh PowerPoint</Application>
  <PresentationFormat>On-screen Show (4:3)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Clarity</vt:lpstr>
      <vt:lpstr>BEHAVIORAL HEALTH JOBS &amp; LEVELS OF EDUCATION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BEHAVIORAL HEALTH JOBS &amp; LEVELS OF EDUCATION</dc:title>
  <dc:creator>Maureen Forman</dc:creator>
  <cp:lastModifiedBy>Kimberly McNulty</cp:lastModifiedBy>
  <cp:revision>1</cp:revision>
  <dcterms:modified xsi:type="dcterms:W3CDTF">2019-07-24T19:55:04Z</dcterms:modified>
</cp:coreProperties>
</file>