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8" roundtripDataSignature="AMtx7mjvFx7Hh7B88TWIqZ/gL19ovENg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Look for further information under “</a:t>
            </a:r>
            <a:r>
              <a:rPr b="1" lang="en-US"/>
              <a:t>Managing Your Anger” </a:t>
            </a:r>
            <a:endParaRPr b="1"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bfda22fb3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5bfda22fb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g5bfda22fb3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Feel free to remove the following slides and read along to the students as they practice the breathing exercise in class.</a:t>
            </a:r>
            <a:endParaRPr/>
          </a:p>
        </p:txBody>
      </p:sp>
      <p:sp>
        <p:nvSpPr>
          <p:cNvPr id="148" name="Google Shape;14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55556F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B8B8D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B8B8D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B8B8D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B8B8D"/>
                </a:solidFill>
              </a:defRPr>
            </a:lvl5pPr>
            <a:lvl6pPr lvl="5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6pPr>
            <a:lvl7pPr lvl="6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7pPr>
            <a:lvl8pPr lvl="7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8pPr>
            <a:lvl9pPr lvl="8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3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5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7"/>
          <p:cNvSpPr txBox="1"/>
          <p:nvPr>
            <p:ph idx="3" type="body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4" type="body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7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0"/>
          <p:cNvSpPr txBox="1"/>
          <p:nvPr>
            <p:ph idx="2" type="body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0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0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/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/>
          <p:nvPr>
            <p:ph idx="2" type="pic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43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685800" y="1371600"/>
            <a:ext cx="7848600" cy="293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ENOJO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Ejercicio de respiración continúa 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9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Ahora, tome conciencia de tu respiración. Presta atención a su respiración cuando entra y sale de su cuerpo. Esto puede ser muy relajante.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Tome una respiración profunda. Observe sus pulmones y su pecho expandiéndose. Ahora exhale lentamente por la nariz. Nuevamente, respire profundo. Llene sus pulmones y su pecho. Observe la cantidad de aire que puede tomar. Sostenga por un segundo. Ahora suéltalo y exhala lentamente. Inhale lenta y completamente una vez más.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Sostengalo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por un segundo y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suéltalo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301" y="533400"/>
            <a:ext cx="892499" cy="89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Ejercicio de respiración continúa 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0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Continúe respirando de esta manera por un par de minutos más. Continúe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concentrándose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su respiración. Con cada inhalación y exhalación, siente que su cuerpo se relaja cada vez más. Use su respiración para eliminar cualquier tensión restante.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Ahora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tomé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otra respiración profunda. Inhale completamente,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sostengalo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por un segundo y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suéltalo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Inhale nuevamente, sostenga y suelte. Continúe siendo consciente de su respiración mientras llena sus pulmones. Una vez más, inhala completamente, sostenlo por un segundo y suéltalo.</a:t>
            </a:r>
            <a:endParaRPr/>
          </a:p>
          <a:p>
            <a:pPr indent="-53338" lvl="0" marL="1828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301" y="533400"/>
            <a:ext cx="892499" cy="89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Fin del Ejercicio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Cuando sienta que está listo, abra los ojos. ¿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Cómo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fue eso? ¿Noto nuevas sensaciones mientras respiraba? ¿Cómo se siente ahora?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ejercicio de respiración se puede acortar a solo 3 inhalaciones y exhalaciones profundas. Incluso eso puede ser útil cuando su ansiedad está aumentando.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Puede practicar eso en casa, en la escuela, en el trabajo o en el autobús. La clave para usar la respiración profunda como una técnica efectiva de relajación es practicarla con frecuencia y aplicarla en diferentes situaciones.</a:t>
            </a:r>
            <a:endParaRPr/>
          </a:p>
        </p:txBody>
      </p:sp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1875" y="582450"/>
            <a:ext cx="892499" cy="89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El Enojo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295867" y="1765368"/>
            <a:ext cx="855226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un sentimiento o emoción que varía desde irritación leve hasta furia y furia intensas. Es una respuesta natural a situaciones en las que nos sentimos amenazados, creemos que vendrá un daño, o que otra persona nos ha perjudicado.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Puede ser el resultado de la frustración cuando nuestras necesidades, deseos y objetivos no se cumplen. Cuando nos enojamos, podemos perder la paciencia y actuar en una manera impulsiva, agresiva o violenta.</a:t>
            </a:r>
            <a:endParaRPr/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0424" y="533400"/>
            <a:ext cx="2393576" cy="1231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137900" y="533400"/>
            <a:ext cx="8613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Diferencia entre enojo y agresión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74025" y="1775600"/>
            <a:ext cx="5730900" cy="4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gente a menudo confunde enojo con agresión.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agresión es un comportamiento que tiene la intención de causar daño.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enojo es una emoción que no necesariamente conduce a la agresión.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 persona puede enojarse sin actuar agresivamente.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913" y="1775600"/>
            <a:ext cx="364807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14705" l="0" r="698" t="15000"/>
          <a:stretch/>
        </p:blipFill>
        <p:spPr>
          <a:xfrm>
            <a:off x="5979757" y="4622347"/>
            <a:ext cx="2888512" cy="1533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Efectos Fisiologicos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195000" y="1600200"/>
            <a:ext cx="57015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episodios frecuentes de enojo provocan que el sistema nervioso se active mucho. La presión arterial y la frecuencia cardíaca aumentan durante largos períodos y estresan al cuerpo, y conduce problemas de salud.</a:t>
            </a:r>
            <a:endParaRPr/>
          </a:p>
          <a:p>
            <a:pPr indent="-182880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Hipertensión</a:t>
            </a:r>
            <a:endParaRPr sz="2400">
              <a:solidFill>
                <a:srgbClr val="000000"/>
              </a:solidFill>
            </a:endParaRPr>
          </a:p>
          <a:p>
            <a:pPr indent="-182880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Cardiopatía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Disminuye tu sistema inmunitario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4686" y="1524006"/>
            <a:ext cx="2209800" cy="1474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0400" y="2998559"/>
            <a:ext cx="1630298" cy="177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9911" y="4772930"/>
            <a:ext cx="2499837" cy="14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-1" y="255494"/>
            <a:ext cx="9143803" cy="1268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¿Cuándo se Convierte el Enojo en un Problema?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0" y="1781000"/>
            <a:ext cx="5791200" cy="4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5"/>
              <a:buChar char="•"/>
            </a:pPr>
            <a:r>
              <a:rPr lang="en-US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Cuando se siente con demasiada intensidad, se siente con demasiada frecuencia o se expresa de manera inapropiada. Sentir enojo con demasiada intensidad o con frecuencia causa tensión física en el cuerpo.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2465"/>
              <a:buChar char="•"/>
            </a:pPr>
            <a:r>
              <a:rPr lang="en-US" sz="2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el extremo, la ira puede conducir a la violencia o la agresión física, lo que puede tener consecuencias negativas.</a:t>
            </a:r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44793" r="0" t="0"/>
          <a:stretch/>
        </p:blipFill>
        <p:spPr>
          <a:xfrm>
            <a:off x="5895400" y="1466200"/>
            <a:ext cx="2683279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4218925"/>
            <a:ext cx="3048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1116106" y="-30928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Consecuencias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304800" y="19050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Incluso cuando el enojo no conduce a la violencia, la expresión inapropiada del enojo, como el abuso verbal o el comportamiento amenazante, tiene consecuencias negativas.</a:t>
            </a:r>
            <a:endParaRPr/>
          </a:p>
          <a:p>
            <a:pPr indent="-218440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Sentir culpa, vergüenza o arrepentimiento después</a:t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8440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Perder relaciones con seres queridos</a:t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8440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 despedido de un trabajo</a:t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8440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Arresto o tiempo en la cárcel</a:t>
            </a:r>
            <a:endParaRPr sz="2600">
              <a:solidFill>
                <a:srgbClr val="000000"/>
              </a:solidFill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8104" y="4343400"/>
            <a:ext cx="2991096" cy="199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bfda22fb3_0_3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Como lidiar con el enojo…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7350" y="514350"/>
            <a:ext cx="58293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3338" lvl="0" marL="1828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53338" lvl="0" marL="18288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</a:pP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¡Hagamos un ejercicio de respiración juntos!</a:t>
            </a: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0" y="20851"/>
            <a:ext cx="65" cy="415498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b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Ejercicio de Respiración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8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Encuentre su posición cómoda en su silla. Si quiere, cierre los ojos; si no, solo mire hacia el piso.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Tómese unos minutos para acomodarse. Ahora tome conciencia de su cuerpo.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Compruebe si hay tensión, comenzando con los pies, avanzando hacia la cabeza.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 cualquier tensión que pueda tener en sus piernas, estómago, manos y brazos, hombros, cuello y cara. Intente soltar cualquier tensión.</a:t>
            </a:r>
            <a:endParaRPr/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1875" y="582450"/>
            <a:ext cx="892499" cy="89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2019-06-06T15:45:38Z</dcterms:created>
  <dc:creator>JFSuser</dc:creator>
</cp:coreProperties>
</file>